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6858000" cx="12192000"/>
  <p:notesSz cx="12192000" cy="6858000"/>
  <p:embeddedFontLst>
    <p:embeddedFont>
      <p:font typeface="Cambria Math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1" roundtripDataSignature="AMtx7mhmlnKixORVXXoOJ87xwogF/kvd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26CC13-78F8-4BEF-B239-3AF3441AD3E3}">
  <a:tblStyle styleId="{8A26CC13-78F8-4BEF-B239-3AF3441AD3E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ambriaMath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d56e5135fe_0_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d56e5135fe_0_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8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" y="0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90"/>
          <p:cNvSpPr/>
          <p:nvPr/>
        </p:nvSpPr>
        <p:spPr>
          <a:xfrm>
            <a:off x="989266" y="2362199"/>
            <a:ext cx="10271125" cy="1066800"/>
          </a:xfrm>
          <a:custGeom>
            <a:rect b="b" l="l" r="r" t="t"/>
            <a:pathLst>
              <a:path extrusionOk="0" h="1066800" w="10271125">
                <a:moveTo>
                  <a:pt x="3125025" y="0"/>
                </a:moveTo>
                <a:lnTo>
                  <a:pt x="10270934" y="0"/>
                </a:lnTo>
              </a:path>
              <a:path extrusionOk="0" h="1066800" w="10271125">
                <a:moveTo>
                  <a:pt x="10269410" y="0"/>
                </a:moveTo>
                <a:lnTo>
                  <a:pt x="10269410" y="1066800"/>
                </a:lnTo>
              </a:path>
              <a:path extrusionOk="0" h="1066800" w="10271125">
                <a:moveTo>
                  <a:pt x="10269410" y="1066800"/>
                </a:moveTo>
                <a:lnTo>
                  <a:pt x="0" y="1066800"/>
                </a:lnTo>
              </a:path>
            </a:pathLst>
          </a:custGeom>
          <a:noFill/>
          <a:ln cap="flat" cmpd="sng" w="254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" name="Google Shape;1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608" y="236220"/>
            <a:ext cx="10780776" cy="26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362" y="431800"/>
            <a:ext cx="10193274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1"/>
          <p:cNvSpPr txBox="1"/>
          <p:nvPr>
            <p:ph idx="1" type="body"/>
          </p:nvPr>
        </p:nvSpPr>
        <p:spPr>
          <a:xfrm>
            <a:off x="773074" y="1596242"/>
            <a:ext cx="6765925" cy="450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2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2"/>
          <p:cNvSpPr txBox="1"/>
          <p:nvPr>
            <p:ph idx="1" type="body"/>
          </p:nvPr>
        </p:nvSpPr>
        <p:spPr>
          <a:xfrm>
            <a:off x="782637" y="1754758"/>
            <a:ext cx="5567362" cy="459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2"/>
          <p:cNvSpPr txBox="1"/>
          <p:nvPr>
            <p:ph idx="2" type="body"/>
          </p:nvPr>
        </p:nvSpPr>
        <p:spPr>
          <a:xfrm>
            <a:off x="6412484" y="1232000"/>
            <a:ext cx="4844415" cy="384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2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2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3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4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9"/>
          <p:cNvSpPr/>
          <p:nvPr/>
        </p:nvSpPr>
        <p:spPr>
          <a:xfrm>
            <a:off x="1279397" y="313309"/>
            <a:ext cx="10271125" cy="1066800"/>
          </a:xfrm>
          <a:custGeom>
            <a:rect b="b" l="l" r="r" t="t"/>
            <a:pathLst>
              <a:path extrusionOk="0" h="1066800" w="10271125">
                <a:moveTo>
                  <a:pt x="3124962" y="0"/>
                </a:moveTo>
                <a:lnTo>
                  <a:pt x="10270998" y="0"/>
                </a:lnTo>
              </a:path>
              <a:path extrusionOk="0" h="1066800" w="10271125">
                <a:moveTo>
                  <a:pt x="10269347" y="0"/>
                </a:moveTo>
                <a:lnTo>
                  <a:pt x="10269347" y="1066800"/>
                </a:lnTo>
              </a:path>
              <a:path extrusionOk="0" h="1066800" w="10271125">
                <a:moveTo>
                  <a:pt x="10269347" y="1066800"/>
                </a:moveTo>
                <a:lnTo>
                  <a:pt x="0" y="1066800"/>
                </a:lnTo>
              </a:path>
            </a:pathLst>
          </a:custGeom>
          <a:noFill/>
          <a:ln cap="flat" cmpd="sng" w="254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8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89"/>
          <p:cNvSpPr txBox="1"/>
          <p:nvPr>
            <p:ph idx="1" type="body"/>
          </p:nvPr>
        </p:nvSpPr>
        <p:spPr>
          <a:xfrm>
            <a:off x="773074" y="1596242"/>
            <a:ext cx="6765925" cy="450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8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40640">
              <a:lnSpc>
                <a:spcPct val="117499"/>
              </a:lnSpc>
              <a:spcBef>
                <a:spcPts val="0"/>
              </a:spcBef>
              <a:buNone/>
              <a:defRPr b="0" i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4064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35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33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5.jp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48.png"/><Relationship Id="rId13" Type="http://schemas.openxmlformats.org/officeDocument/2006/relationships/image" Target="../media/image60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40.png"/><Relationship Id="rId9" Type="http://schemas.openxmlformats.org/officeDocument/2006/relationships/image" Target="../media/image51.png"/><Relationship Id="rId15" Type="http://schemas.openxmlformats.org/officeDocument/2006/relationships/image" Target="../media/image70.png"/><Relationship Id="rId14" Type="http://schemas.openxmlformats.org/officeDocument/2006/relationships/image" Target="../media/image56.png"/><Relationship Id="rId17" Type="http://schemas.openxmlformats.org/officeDocument/2006/relationships/image" Target="../media/image55.png"/><Relationship Id="rId16" Type="http://schemas.openxmlformats.org/officeDocument/2006/relationships/image" Target="../media/image58.png"/><Relationship Id="rId5" Type="http://schemas.openxmlformats.org/officeDocument/2006/relationships/image" Target="../media/image82.png"/><Relationship Id="rId19" Type="http://schemas.openxmlformats.org/officeDocument/2006/relationships/image" Target="../media/image50.png"/><Relationship Id="rId6" Type="http://schemas.openxmlformats.org/officeDocument/2006/relationships/image" Target="../media/image72.png"/><Relationship Id="rId18" Type="http://schemas.openxmlformats.org/officeDocument/2006/relationships/image" Target="../media/image52.png"/><Relationship Id="rId7" Type="http://schemas.openxmlformats.org/officeDocument/2006/relationships/image" Target="../media/image41.png"/><Relationship Id="rId8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Relationship Id="rId4" Type="http://schemas.openxmlformats.org/officeDocument/2006/relationships/image" Target="../media/image6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7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Relationship Id="rId4" Type="http://schemas.openxmlformats.org/officeDocument/2006/relationships/image" Target="../media/image67.png"/><Relationship Id="rId5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Relationship Id="rId4" Type="http://schemas.openxmlformats.org/officeDocument/2006/relationships/image" Target="../media/image80.png"/><Relationship Id="rId5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jp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Relationship Id="rId4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jpg"/><Relationship Id="rId4" Type="http://schemas.openxmlformats.org/officeDocument/2006/relationships/image" Target="../media/image74.png"/><Relationship Id="rId5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99.png"/><Relationship Id="rId11" Type="http://schemas.openxmlformats.org/officeDocument/2006/relationships/image" Target="../media/image86.png"/><Relationship Id="rId22" Type="http://schemas.openxmlformats.org/officeDocument/2006/relationships/image" Target="../media/image87.png"/><Relationship Id="rId10" Type="http://schemas.openxmlformats.org/officeDocument/2006/relationships/image" Target="../media/image91.png"/><Relationship Id="rId21" Type="http://schemas.openxmlformats.org/officeDocument/2006/relationships/image" Target="../media/image90.png"/><Relationship Id="rId13" Type="http://schemas.openxmlformats.org/officeDocument/2006/relationships/image" Target="../media/image94.png"/><Relationship Id="rId12" Type="http://schemas.openxmlformats.org/officeDocument/2006/relationships/image" Target="../media/image84.png"/><Relationship Id="rId23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73.png"/><Relationship Id="rId9" Type="http://schemas.openxmlformats.org/officeDocument/2006/relationships/image" Target="../media/image96.png"/><Relationship Id="rId15" Type="http://schemas.openxmlformats.org/officeDocument/2006/relationships/image" Target="../media/image98.png"/><Relationship Id="rId14" Type="http://schemas.openxmlformats.org/officeDocument/2006/relationships/image" Target="../media/image79.png"/><Relationship Id="rId17" Type="http://schemas.openxmlformats.org/officeDocument/2006/relationships/image" Target="../media/image85.png"/><Relationship Id="rId16" Type="http://schemas.openxmlformats.org/officeDocument/2006/relationships/image" Target="../media/image78.png"/><Relationship Id="rId5" Type="http://schemas.openxmlformats.org/officeDocument/2006/relationships/image" Target="../media/image71.png"/><Relationship Id="rId19" Type="http://schemas.openxmlformats.org/officeDocument/2006/relationships/image" Target="../media/image93.png"/><Relationship Id="rId6" Type="http://schemas.openxmlformats.org/officeDocument/2006/relationships/image" Target="../media/image92.png"/><Relationship Id="rId18" Type="http://schemas.openxmlformats.org/officeDocument/2006/relationships/image" Target="../media/image81.png"/><Relationship Id="rId7" Type="http://schemas.openxmlformats.org/officeDocument/2006/relationships/image" Target="../media/image97.png"/><Relationship Id="rId8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/>
        </p:nvSpPr>
        <p:spPr>
          <a:xfrm>
            <a:off x="2802763" y="5121909"/>
            <a:ext cx="7506334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8787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COMPUTER ENGINEERING AND TECHNOLOGY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2339800" y="3616575"/>
            <a:ext cx="8889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164715" lvl="0" marL="21767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CET2002B</a:t>
            </a: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-Database Management Systems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6350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Instances and Schema</a:t>
            </a:r>
            <a:endParaRPr/>
          </a:p>
        </p:txBody>
      </p:sp>
      <p:grpSp>
        <p:nvGrpSpPr>
          <p:cNvPr id="133" name="Google Shape;133;p11"/>
          <p:cNvGrpSpPr/>
          <p:nvPr/>
        </p:nvGrpSpPr>
        <p:grpSpPr>
          <a:xfrm>
            <a:off x="471487" y="1905850"/>
            <a:ext cx="6343650" cy="4243705"/>
            <a:chOff x="471487" y="1905850"/>
            <a:chExt cx="6343650" cy="4243705"/>
          </a:xfrm>
        </p:grpSpPr>
        <p:sp>
          <p:nvSpPr>
            <p:cNvPr id="134" name="Google Shape;134;p11"/>
            <p:cNvSpPr/>
            <p:nvPr/>
          </p:nvSpPr>
          <p:spPr>
            <a:xfrm>
              <a:off x="471487" y="1905850"/>
              <a:ext cx="6343650" cy="4243705"/>
            </a:xfrm>
            <a:custGeom>
              <a:rect b="b" l="l" r="r" t="t"/>
              <a:pathLst>
                <a:path extrusionOk="0" h="4243705" w="6343650">
                  <a:moveTo>
                    <a:pt x="6343650" y="0"/>
                  </a:moveTo>
                  <a:lnTo>
                    <a:pt x="0" y="0"/>
                  </a:lnTo>
                  <a:lnTo>
                    <a:pt x="0" y="4243324"/>
                  </a:lnTo>
                  <a:lnTo>
                    <a:pt x="6343650" y="4243324"/>
                  </a:lnTo>
                  <a:lnTo>
                    <a:pt x="63436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71487" y="1905850"/>
              <a:ext cx="6343650" cy="4243705"/>
            </a:xfrm>
            <a:custGeom>
              <a:rect b="b" l="l" r="r" t="t"/>
              <a:pathLst>
                <a:path extrusionOk="0" h="4243705" w="6343650">
                  <a:moveTo>
                    <a:pt x="0" y="4243324"/>
                  </a:moveTo>
                  <a:lnTo>
                    <a:pt x="6343650" y="4243324"/>
                  </a:lnTo>
                  <a:lnTo>
                    <a:pt x="6343650" y="0"/>
                  </a:lnTo>
                  <a:lnTo>
                    <a:pt x="0" y="0"/>
                  </a:lnTo>
                  <a:lnTo>
                    <a:pt x="0" y="4243324"/>
                  </a:lnTo>
                  <a:close/>
                </a:path>
              </a:pathLst>
            </a:custGeom>
            <a:noFill/>
            <a:ln cap="flat" cmpd="sng" w="15875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6" name="Google Shape;136;p11"/>
          <p:cNvSpPr txBox="1"/>
          <p:nvPr/>
        </p:nvSpPr>
        <p:spPr>
          <a:xfrm>
            <a:off x="458825" y="1884425"/>
            <a:ext cx="6322695" cy="40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152399" lvl="0" marL="104139" marR="588645" rtl="0" algn="l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Schema – the logical structure of the database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94970" marR="5080" rtl="0" algn="l">
              <a:lnSpc>
                <a:spcPct val="89000"/>
              </a:lnSpc>
              <a:spcBef>
                <a:spcPts val="484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The database consists of information about a set of customers and accounts and the relationship between them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45910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⮚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Physical schema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database design at the physical level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459105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Arial"/>
              <a:buChar char="⮚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Logical schema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database design at the logical level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6998" lvl="0" marL="104139" marR="560070" rtl="0" algn="l">
              <a:lnSpc>
                <a:spcPct val="105714"/>
              </a:lnSpc>
              <a:spcBef>
                <a:spcPts val="152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Instance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the actual content of the database at a particular point in time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1" marL="459105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20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Analogous to 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value of a variable.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1"/>
          <p:cNvGrpSpPr/>
          <p:nvPr/>
        </p:nvGrpSpPr>
        <p:grpSpPr>
          <a:xfrm>
            <a:off x="6950075" y="1897913"/>
            <a:ext cx="4929505" cy="4259580"/>
            <a:chOff x="6950075" y="1897913"/>
            <a:chExt cx="4929505" cy="4259580"/>
          </a:xfrm>
        </p:grpSpPr>
        <p:pic>
          <p:nvPicPr>
            <p:cNvPr id="139" name="Google Shape;13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58075" y="1905850"/>
              <a:ext cx="4913249" cy="4243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1"/>
            <p:cNvSpPr/>
            <p:nvPr/>
          </p:nvSpPr>
          <p:spPr>
            <a:xfrm>
              <a:off x="6950075" y="1897913"/>
              <a:ext cx="4929505" cy="4259580"/>
            </a:xfrm>
            <a:custGeom>
              <a:rect b="b" l="l" r="r" t="t"/>
              <a:pathLst>
                <a:path extrusionOk="0" h="4259580" w="4929505">
                  <a:moveTo>
                    <a:pt x="0" y="4259199"/>
                  </a:moveTo>
                  <a:lnTo>
                    <a:pt x="4929124" y="4259199"/>
                  </a:lnTo>
                  <a:lnTo>
                    <a:pt x="4929124" y="0"/>
                  </a:lnTo>
                  <a:lnTo>
                    <a:pt x="0" y="0"/>
                  </a:lnTo>
                  <a:lnTo>
                    <a:pt x="0" y="4259199"/>
                  </a:lnTo>
                  <a:close/>
                </a:path>
              </a:pathLst>
            </a:custGeom>
            <a:noFill/>
            <a:ln cap="flat" cmpd="sng" w="15850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1" name="Google Shape;141;p1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925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Independence</a:t>
            </a:r>
            <a:endParaRPr/>
          </a:p>
        </p:txBody>
      </p:sp>
      <p:grpSp>
        <p:nvGrpSpPr>
          <p:cNvPr id="148" name="Google Shape;148;p12"/>
          <p:cNvGrpSpPr/>
          <p:nvPr/>
        </p:nvGrpSpPr>
        <p:grpSpPr>
          <a:xfrm>
            <a:off x="414337" y="1743096"/>
            <a:ext cx="7800975" cy="4990465"/>
            <a:chOff x="414337" y="1743096"/>
            <a:chExt cx="7800975" cy="4990465"/>
          </a:xfrm>
        </p:grpSpPr>
        <p:sp>
          <p:nvSpPr>
            <p:cNvPr id="149" name="Google Shape;149;p12"/>
            <p:cNvSpPr/>
            <p:nvPr/>
          </p:nvSpPr>
          <p:spPr>
            <a:xfrm>
              <a:off x="414337" y="1743096"/>
              <a:ext cx="7800975" cy="4990465"/>
            </a:xfrm>
            <a:custGeom>
              <a:rect b="b" l="l" r="r" t="t"/>
              <a:pathLst>
                <a:path extrusionOk="0" h="4990465" w="7800975">
                  <a:moveTo>
                    <a:pt x="7800975" y="0"/>
                  </a:moveTo>
                  <a:lnTo>
                    <a:pt x="0" y="0"/>
                  </a:lnTo>
                  <a:lnTo>
                    <a:pt x="0" y="4990211"/>
                  </a:lnTo>
                  <a:lnTo>
                    <a:pt x="7800975" y="4990211"/>
                  </a:lnTo>
                  <a:lnTo>
                    <a:pt x="7800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414337" y="1743096"/>
              <a:ext cx="7800975" cy="4990465"/>
            </a:xfrm>
            <a:custGeom>
              <a:rect b="b" l="l" r="r" t="t"/>
              <a:pathLst>
                <a:path extrusionOk="0" h="4990465" w="7800975">
                  <a:moveTo>
                    <a:pt x="0" y="4990211"/>
                  </a:moveTo>
                  <a:lnTo>
                    <a:pt x="7800975" y="4990211"/>
                  </a:lnTo>
                  <a:lnTo>
                    <a:pt x="7800975" y="0"/>
                  </a:lnTo>
                  <a:lnTo>
                    <a:pt x="0" y="0"/>
                  </a:lnTo>
                  <a:lnTo>
                    <a:pt x="0" y="4990211"/>
                  </a:lnTo>
                  <a:close/>
                </a:path>
              </a:pathLst>
            </a:custGeom>
            <a:noFill/>
            <a:ln cap="flat" cmpd="sng" w="15850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414337" y="2072258"/>
              <a:ext cx="3880485" cy="29209"/>
            </a:xfrm>
            <a:custGeom>
              <a:rect b="b" l="l" r="r" t="t"/>
              <a:pathLst>
                <a:path extrusionOk="0" h="29210" w="3880485">
                  <a:moveTo>
                    <a:pt x="3880167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3880167" y="28955"/>
                  </a:lnTo>
                  <a:lnTo>
                    <a:pt x="3880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2" name="Google Shape;152;p12"/>
          <p:cNvSpPr txBox="1"/>
          <p:nvPr/>
        </p:nvSpPr>
        <p:spPr>
          <a:xfrm>
            <a:off x="401827" y="1506220"/>
            <a:ext cx="7821295" cy="451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Types of Data Independence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2240" lvl="0" marL="154305" rtl="0" algn="l">
              <a:lnSpc>
                <a:spcPct val="112777"/>
              </a:lnSpc>
              <a:spcBef>
                <a:spcPts val="127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Physical Data Independence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: the ability to modify the physical schema without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4139" rtl="0" algn="l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changing the logical schema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584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Applications depend on the logical schema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2719" lvl="1" marL="527685" marR="5080" rtl="0" algn="l">
              <a:lnSpc>
                <a:spcPct val="107722"/>
              </a:lnSpc>
              <a:spcBef>
                <a:spcPts val="680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general, the interfaces between the various levels and components should be well defined so that changes in some parts do not seriously influence others.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104139" marR="52705" rtl="0" algn="l">
              <a:lnSpc>
                <a:spcPct val="106111"/>
              </a:lnSpc>
              <a:spcBef>
                <a:spcPts val="163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Logical Data Independence :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ability to change the conceptual scheme without changing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1" marL="443865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External views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1" marL="4438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External API or programs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1" marL="355600" marR="672465" rtl="0" algn="l">
              <a:lnSpc>
                <a:spcPct val="117222"/>
              </a:lnSpc>
              <a:spcBef>
                <a:spcPts val="160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Any change made will be absorbed by the mapping between external and conceptual levels.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1" marL="355600" marR="431165" rtl="0" algn="l">
              <a:lnSpc>
                <a:spcPct val="117222"/>
              </a:lnSpc>
              <a:spcBef>
                <a:spcPts val="105"/>
              </a:spcBef>
              <a:spcAft>
                <a:spcPts val="0"/>
              </a:spcAft>
              <a:buSzPts val="1800"/>
              <a:buFont typeface="Arial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When compared to Physical Data independence, it is challenging to achieve logical data independence.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6826" y="1690242"/>
            <a:ext cx="3571875" cy="501535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/>
          <p:nvPr/>
        </p:nvSpPr>
        <p:spPr>
          <a:xfrm>
            <a:off x="8380476" y="1683892"/>
            <a:ext cx="3584575" cy="5028565"/>
          </a:xfrm>
          <a:custGeom>
            <a:rect b="b" l="l" r="r" t="t"/>
            <a:pathLst>
              <a:path extrusionOk="0" h="5028565" w="3584575">
                <a:moveTo>
                  <a:pt x="0" y="5028057"/>
                </a:moveTo>
                <a:lnTo>
                  <a:pt x="3584575" y="5028057"/>
                </a:lnTo>
                <a:lnTo>
                  <a:pt x="3584575" y="0"/>
                </a:lnTo>
                <a:lnTo>
                  <a:pt x="0" y="0"/>
                </a:lnTo>
                <a:lnTo>
                  <a:pt x="0" y="5028057"/>
                </a:lnTo>
                <a:close/>
              </a:path>
            </a:pathLst>
          </a:custGeom>
          <a:noFill/>
          <a:ln cap="flat" cmpd="sng" w="12700">
            <a:solidFill>
              <a:srgbClr val="F795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" name="Google Shape;156;p12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2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2575">
            <a:spAutoFit/>
          </a:bodyPr>
          <a:lstStyle/>
          <a:p>
            <a:pPr indent="0" lvl="0" marL="8204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 </a:t>
            </a:r>
            <a:r>
              <a:rPr lang="en-US"/>
              <a:t>Models</a:t>
            </a:r>
            <a:endParaRPr sz="4000"/>
          </a:p>
        </p:txBody>
      </p:sp>
      <p:grpSp>
        <p:nvGrpSpPr>
          <p:cNvPr id="164" name="Google Shape;164;p13"/>
          <p:cNvGrpSpPr/>
          <p:nvPr/>
        </p:nvGrpSpPr>
        <p:grpSpPr>
          <a:xfrm>
            <a:off x="1097280" y="1845691"/>
            <a:ext cx="4931410" cy="1783714"/>
            <a:chOff x="1097280" y="1845691"/>
            <a:chExt cx="4931410" cy="1783714"/>
          </a:xfrm>
        </p:grpSpPr>
        <p:pic>
          <p:nvPicPr>
            <p:cNvPr id="165" name="Google Shape;16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7280" y="1845691"/>
              <a:ext cx="4931156" cy="1783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3"/>
            <p:cNvSpPr/>
            <p:nvPr/>
          </p:nvSpPr>
          <p:spPr>
            <a:xfrm>
              <a:off x="1097280" y="1845691"/>
              <a:ext cx="4931410" cy="1783714"/>
            </a:xfrm>
            <a:custGeom>
              <a:rect b="b" l="l" r="r" t="t"/>
              <a:pathLst>
                <a:path extrusionOk="0" h="1783714" w="4931410">
                  <a:moveTo>
                    <a:pt x="0" y="1783333"/>
                  </a:moveTo>
                  <a:lnTo>
                    <a:pt x="4931156" y="1783333"/>
                  </a:lnTo>
                  <a:lnTo>
                    <a:pt x="4931156" y="0"/>
                  </a:lnTo>
                  <a:lnTo>
                    <a:pt x="0" y="0"/>
                  </a:lnTo>
                  <a:lnTo>
                    <a:pt x="0" y="1783333"/>
                  </a:lnTo>
                  <a:close/>
                </a:path>
              </a:pathLst>
            </a:custGeom>
            <a:noFill/>
            <a:ln cap="flat" cmpd="sng" w="12700">
              <a:solidFill>
                <a:srgbClr val="4AAC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7" name="Google Shape;167;p13"/>
          <p:cNvSpPr txBox="1"/>
          <p:nvPr/>
        </p:nvSpPr>
        <p:spPr>
          <a:xfrm>
            <a:off x="1097280" y="1831975"/>
            <a:ext cx="4925060" cy="1646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 collection of tools for describing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relationships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semantics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constraints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8" name="Google Shape;168;p13"/>
          <p:cNvGrpSpPr/>
          <p:nvPr/>
        </p:nvGrpSpPr>
        <p:grpSpPr>
          <a:xfrm>
            <a:off x="6150990" y="1706206"/>
            <a:ext cx="5956935" cy="3931285"/>
            <a:chOff x="6150990" y="1706206"/>
            <a:chExt cx="5956935" cy="3931285"/>
          </a:xfrm>
        </p:grpSpPr>
        <p:pic>
          <p:nvPicPr>
            <p:cNvPr id="169" name="Google Shape;16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58864" y="1714144"/>
              <a:ext cx="5940679" cy="3915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3"/>
            <p:cNvSpPr/>
            <p:nvPr/>
          </p:nvSpPr>
          <p:spPr>
            <a:xfrm>
              <a:off x="6150990" y="1706206"/>
              <a:ext cx="5956935" cy="3931285"/>
            </a:xfrm>
            <a:custGeom>
              <a:rect b="b" l="l" r="r" t="t"/>
              <a:pathLst>
                <a:path extrusionOk="0" h="3931285" w="5956934">
                  <a:moveTo>
                    <a:pt x="0" y="3931158"/>
                  </a:moveTo>
                  <a:lnTo>
                    <a:pt x="5956553" y="3931158"/>
                  </a:lnTo>
                  <a:lnTo>
                    <a:pt x="5956553" y="0"/>
                  </a:lnTo>
                  <a:lnTo>
                    <a:pt x="0" y="0"/>
                  </a:lnTo>
                  <a:lnTo>
                    <a:pt x="0" y="3931158"/>
                  </a:lnTo>
                  <a:close/>
                </a:path>
              </a:pathLst>
            </a:custGeom>
            <a:noFill/>
            <a:ln cap="flat" cmpd="sng" w="15875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1" name="Google Shape;171;p13"/>
          <p:cNvGrpSpPr/>
          <p:nvPr/>
        </p:nvGrpSpPr>
        <p:grpSpPr>
          <a:xfrm>
            <a:off x="449580" y="3634359"/>
            <a:ext cx="5590032" cy="3223639"/>
            <a:chOff x="449580" y="3634359"/>
            <a:chExt cx="5590032" cy="3223639"/>
          </a:xfrm>
        </p:grpSpPr>
        <p:pic>
          <p:nvPicPr>
            <p:cNvPr id="172" name="Google Shape;17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9580" y="5652514"/>
              <a:ext cx="5590032" cy="1205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3"/>
            <p:cNvSpPr/>
            <p:nvPr/>
          </p:nvSpPr>
          <p:spPr>
            <a:xfrm>
              <a:off x="460375" y="3639058"/>
              <a:ext cx="5568315" cy="2000885"/>
            </a:xfrm>
            <a:custGeom>
              <a:rect b="b" l="l" r="r" t="t"/>
              <a:pathLst>
                <a:path extrusionOk="0" h="2000885" w="5568315">
                  <a:moveTo>
                    <a:pt x="5396103" y="0"/>
                  </a:moveTo>
                  <a:lnTo>
                    <a:pt x="171919" y="0"/>
                  </a:lnTo>
                  <a:lnTo>
                    <a:pt x="126218" y="6140"/>
                  </a:lnTo>
                  <a:lnTo>
                    <a:pt x="85150" y="23471"/>
                  </a:lnTo>
                  <a:lnTo>
                    <a:pt x="50355" y="50355"/>
                  </a:lnTo>
                  <a:lnTo>
                    <a:pt x="23472" y="85155"/>
                  </a:lnTo>
                  <a:lnTo>
                    <a:pt x="6141" y="126235"/>
                  </a:lnTo>
                  <a:lnTo>
                    <a:pt x="0" y="171958"/>
                  </a:lnTo>
                  <a:lnTo>
                    <a:pt x="0" y="1828546"/>
                  </a:lnTo>
                  <a:lnTo>
                    <a:pt x="6141" y="1874217"/>
                  </a:lnTo>
                  <a:lnTo>
                    <a:pt x="23472" y="1915268"/>
                  </a:lnTo>
                  <a:lnTo>
                    <a:pt x="50355" y="1950056"/>
                  </a:lnTo>
                  <a:lnTo>
                    <a:pt x="85150" y="1976938"/>
                  </a:lnTo>
                  <a:lnTo>
                    <a:pt x="126218" y="1994272"/>
                  </a:lnTo>
                  <a:lnTo>
                    <a:pt x="171919" y="2000415"/>
                  </a:lnTo>
                  <a:lnTo>
                    <a:pt x="5396103" y="2000415"/>
                  </a:lnTo>
                  <a:lnTo>
                    <a:pt x="5441781" y="1994272"/>
                  </a:lnTo>
                  <a:lnTo>
                    <a:pt x="5482848" y="1976938"/>
                  </a:lnTo>
                  <a:lnTo>
                    <a:pt x="5517657" y="1950056"/>
                  </a:lnTo>
                  <a:lnTo>
                    <a:pt x="5544561" y="1915268"/>
                  </a:lnTo>
                  <a:lnTo>
                    <a:pt x="5561911" y="1874217"/>
                  </a:lnTo>
                  <a:lnTo>
                    <a:pt x="5568061" y="1828546"/>
                  </a:lnTo>
                  <a:lnTo>
                    <a:pt x="5568061" y="171958"/>
                  </a:lnTo>
                  <a:lnTo>
                    <a:pt x="5561911" y="126235"/>
                  </a:lnTo>
                  <a:lnTo>
                    <a:pt x="5544561" y="85155"/>
                  </a:lnTo>
                  <a:lnTo>
                    <a:pt x="5517657" y="50355"/>
                  </a:lnTo>
                  <a:lnTo>
                    <a:pt x="5482848" y="23471"/>
                  </a:lnTo>
                  <a:lnTo>
                    <a:pt x="5441781" y="6140"/>
                  </a:lnTo>
                  <a:lnTo>
                    <a:pt x="53961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4" name="Google Shape;17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0375" y="3639058"/>
              <a:ext cx="5568061" cy="20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3"/>
            <p:cNvSpPr/>
            <p:nvPr/>
          </p:nvSpPr>
          <p:spPr>
            <a:xfrm>
              <a:off x="455612" y="3634359"/>
              <a:ext cx="5577840" cy="2010410"/>
            </a:xfrm>
            <a:custGeom>
              <a:rect b="b" l="l" r="r" t="t"/>
              <a:pathLst>
                <a:path extrusionOk="0" h="2010410" w="5577840">
                  <a:moveTo>
                    <a:pt x="176758" y="0"/>
                  </a:moveTo>
                  <a:lnTo>
                    <a:pt x="5401373" y="0"/>
                  </a:lnTo>
                  <a:lnTo>
                    <a:pt x="5436552" y="3556"/>
                  </a:lnTo>
                  <a:lnTo>
                    <a:pt x="5499798" y="30099"/>
                  </a:lnTo>
                  <a:lnTo>
                    <a:pt x="5547550" y="77851"/>
                  </a:lnTo>
                  <a:lnTo>
                    <a:pt x="5574093" y="141097"/>
                  </a:lnTo>
                  <a:lnTo>
                    <a:pt x="5577649" y="176657"/>
                  </a:lnTo>
                  <a:lnTo>
                    <a:pt x="5577649" y="1833753"/>
                  </a:lnTo>
                  <a:lnTo>
                    <a:pt x="5563806" y="1902079"/>
                  </a:lnTo>
                  <a:lnTo>
                    <a:pt x="5525960" y="1958340"/>
                  </a:lnTo>
                  <a:lnTo>
                    <a:pt x="5469572" y="1996274"/>
                  </a:lnTo>
                  <a:lnTo>
                    <a:pt x="5401373" y="2010117"/>
                  </a:lnTo>
                  <a:lnTo>
                    <a:pt x="176758" y="2010117"/>
                  </a:lnTo>
                  <a:lnTo>
                    <a:pt x="108076" y="1996274"/>
                  </a:lnTo>
                  <a:lnTo>
                    <a:pt x="51777" y="1958340"/>
                  </a:lnTo>
                  <a:lnTo>
                    <a:pt x="13843" y="1902079"/>
                  </a:lnTo>
                  <a:lnTo>
                    <a:pt x="0" y="1833753"/>
                  </a:lnTo>
                  <a:lnTo>
                    <a:pt x="0" y="176657"/>
                  </a:lnTo>
                  <a:lnTo>
                    <a:pt x="13843" y="108077"/>
                  </a:lnTo>
                  <a:lnTo>
                    <a:pt x="51777" y="51689"/>
                  </a:lnTo>
                  <a:lnTo>
                    <a:pt x="108076" y="13843"/>
                  </a:lnTo>
                  <a:lnTo>
                    <a:pt x="17675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1F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6" name="Google Shape;176;p1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1430782" y="278333"/>
            <a:ext cx="556831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Languages</a:t>
            </a:r>
            <a:endParaRPr/>
          </a:p>
        </p:txBody>
      </p:sp>
      <p:grpSp>
        <p:nvGrpSpPr>
          <p:cNvPr id="183" name="Google Shape;183;p14"/>
          <p:cNvGrpSpPr/>
          <p:nvPr/>
        </p:nvGrpSpPr>
        <p:grpSpPr>
          <a:xfrm>
            <a:off x="1358391" y="1477771"/>
            <a:ext cx="4974590" cy="5380355"/>
            <a:chOff x="1358391" y="1477771"/>
            <a:chExt cx="4974590" cy="5380355"/>
          </a:xfrm>
        </p:grpSpPr>
        <p:sp>
          <p:nvSpPr>
            <p:cNvPr id="184" name="Google Shape;184;p14"/>
            <p:cNvSpPr/>
            <p:nvPr/>
          </p:nvSpPr>
          <p:spPr>
            <a:xfrm>
              <a:off x="1358391" y="1477771"/>
              <a:ext cx="4974590" cy="5380355"/>
            </a:xfrm>
            <a:custGeom>
              <a:rect b="b" l="l" r="r" t="t"/>
              <a:pathLst>
                <a:path extrusionOk="0" h="5380355" w="4974590">
                  <a:moveTo>
                    <a:pt x="4974590" y="0"/>
                  </a:moveTo>
                  <a:lnTo>
                    <a:pt x="0" y="0"/>
                  </a:lnTo>
                  <a:lnTo>
                    <a:pt x="0" y="5380228"/>
                  </a:lnTo>
                  <a:lnTo>
                    <a:pt x="4974590" y="5380228"/>
                  </a:lnTo>
                  <a:lnTo>
                    <a:pt x="4974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358391" y="1477771"/>
              <a:ext cx="4974590" cy="5380355"/>
            </a:xfrm>
            <a:custGeom>
              <a:rect b="b" l="l" r="r" t="t"/>
              <a:pathLst>
                <a:path extrusionOk="0" h="5380355" w="4974590">
                  <a:moveTo>
                    <a:pt x="0" y="5380228"/>
                  </a:moveTo>
                  <a:lnTo>
                    <a:pt x="4974590" y="5380228"/>
                  </a:lnTo>
                  <a:lnTo>
                    <a:pt x="4974590" y="0"/>
                  </a:lnTo>
                  <a:lnTo>
                    <a:pt x="0" y="0"/>
                  </a:lnTo>
                  <a:lnTo>
                    <a:pt x="0" y="5380228"/>
                  </a:lnTo>
                  <a:close/>
                </a:path>
              </a:pathLst>
            </a:custGeom>
            <a:noFill/>
            <a:ln cap="flat" cmpd="sng" w="15875">
              <a:solidFill>
                <a:srgbClr val="9BBA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1437258" y="1456435"/>
            <a:ext cx="4856480" cy="490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Data Definition Language(DDL)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8585" lvl="0" marL="120650" marR="316230" rtl="0" algn="l">
              <a:lnSpc>
                <a:spcPct val="113100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Specification notation for defining the database schema Example: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create table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7364" rtl="0" algn="l">
              <a:lnSpc>
                <a:spcPct val="101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ID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(5),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7364" marR="826769" rtl="0" algn="l">
              <a:lnSpc>
                <a:spcPct val="891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name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varchar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(20)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dept_name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varchar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(20),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salary	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numeric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(8,2))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1812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DDL compiler generates a set of table templates stored in 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dictionary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33069" rtl="0" algn="l">
              <a:lnSpc>
                <a:spcPct val="106250"/>
              </a:lnSpc>
              <a:spcBef>
                <a:spcPts val="1495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dictionary contains metadata (i.e., data about data)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600"/>
              <a:buFont typeface="Arial"/>
              <a:buChar char="◦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Database schema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SzPts val="1600"/>
              <a:buFont typeface="Arial"/>
              <a:buChar char="◦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Integrity constraints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48768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SzPts val="1600"/>
              <a:buFont typeface="Arial"/>
              <a:buChar char="◦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Primary key (ID uniquely identifies instructors)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48768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SzPts val="1600"/>
              <a:buFont typeface="Arial"/>
              <a:buChar char="◦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Referential integrity (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constraint in SQL)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79" lvl="2" marL="670560" marR="137795" rtl="0" algn="l">
              <a:lnSpc>
                <a:spcPct val="105562"/>
              </a:lnSpc>
              <a:spcBef>
                <a:spcPts val="695"/>
              </a:spcBef>
              <a:spcAft>
                <a:spcPts val="0"/>
              </a:spcAft>
              <a:buSzPts val="1600"/>
              <a:buFont typeface="Arial"/>
              <a:buChar char="◦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e.g.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dept_name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value in any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tuple must appear in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department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relation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6333109" y="1468627"/>
            <a:ext cx="5038090" cy="5389880"/>
            <a:chOff x="6333109" y="1468627"/>
            <a:chExt cx="5038090" cy="5389880"/>
          </a:xfrm>
        </p:grpSpPr>
        <p:sp>
          <p:nvSpPr>
            <p:cNvPr id="188" name="Google Shape;188;p14"/>
            <p:cNvSpPr/>
            <p:nvPr/>
          </p:nvSpPr>
          <p:spPr>
            <a:xfrm>
              <a:off x="6333109" y="1468627"/>
              <a:ext cx="5038090" cy="5389880"/>
            </a:xfrm>
            <a:custGeom>
              <a:rect b="b" l="l" r="r" t="t"/>
              <a:pathLst>
                <a:path extrusionOk="0" h="5389880" w="5038090">
                  <a:moveTo>
                    <a:pt x="5037582" y="0"/>
                  </a:moveTo>
                  <a:lnTo>
                    <a:pt x="0" y="0"/>
                  </a:lnTo>
                  <a:lnTo>
                    <a:pt x="0" y="5389372"/>
                  </a:lnTo>
                  <a:lnTo>
                    <a:pt x="5037582" y="5389372"/>
                  </a:lnTo>
                  <a:lnTo>
                    <a:pt x="5037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333109" y="1468627"/>
              <a:ext cx="5038090" cy="5389880"/>
            </a:xfrm>
            <a:custGeom>
              <a:rect b="b" l="l" r="r" t="t"/>
              <a:pathLst>
                <a:path extrusionOk="0" h="5389880" w="5038090">
                  <a:moveTo>
                    <a:pt x="0" y="5389372"/>
                  </a:moveTo>
                  <a:lnTo>
                    <a:pt x="5037582" y="5389372"/>
                  </a:lnTo>
                  <a:lnTo>
                    <a:pt x="5037582" y="0"/>
                  </a:lnTo>
                  <a:lnTo>
                    <a:pt x="0" y="0"/>
                  </a:lnTo>
                  <a:lnTo>
                    <a:pt x="0" y="5389372"/>
                  </a:lnTo>
                  <a:close/>
                </a:path>
              </a:pathLst>
            </a:custGeom>
            <a:noFill/>
            <a:ln cap="flat" cmpd="sng" w="15875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0" name="Google Shape;190;p14"/>
          <p:cNvSpPr txBox="1"/>
          <p:nvPr>
            <p:ph idx="2" type="body"/>
          </p:nvPr>
        </p:nvSpPr>
        <p:spPr>
          <a:xfrm>
            <a:off x="6412484" y="1232000"/>
            <a:ext cx="4844415" cy="384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Manipulation Language(DML)</a:t>
            </a:r>
            <a:endParaRPr/>
          </a:p>
          <a:p>
            <a:pPr indent="0" lvl="0" marL="12700" rtl="0" algn="l">
              <a:lnSpc>
                <a:spcPct val="112777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Language for accessing and manipulating the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organized by the appropriate data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◦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DML also known as query language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Two classes of languages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12777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◦"/>
            </a:pPr>
            <a:r>
              <a:rPr lang="en-US" sz="1800">
                <a:solidFill>
                  <a:srgbClr val="000099"/>
                </a:solidFill>
              </a:rPr>
              <a:t>Procedural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– user specifies what data is required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03530" rtl="0" algn="l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and how to get those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03530" marR="170815" rtl="0" algn="l">
              <a:lnSpc>
                <a:spcPct val="889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◦"/>
            </a:pPr>
            <a:r>
              <a:rPr lang="en-US" sz="1800">
                <a:solidFill>
                  <a:srgbClr val="000099"/>
                </a:solidFill>
              </a:rPr>
              <a:t>Declarative (nonprocedural)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– user specifies what data is required without specifying how to get those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SQL is the most widely used query language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0" y="77851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25">
            <a:spAutoFit/>
          </a:bodyPr>
          <a:lstStyle/>
          <a:p>
            <a:pPr indent="0" lvl="0" marL="857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Structure/Architecture</a:t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843049"/>
            <a:ext cx="3420617" cy="387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/>
        </p:nvSpPr>
        <p:spPr>
          <a:xfrm>
            <a:off x="8509000" y="1843049"/>
            <a:ext cx="3420745" cy="3874770"/>
          </a:xfrm>
          <a:prstGeom prst="rect">
            <a:avLst/>
          </a:prstGeom>
          <a:noFill/>
          <a:ln cap="flat" cmpd="sng" w="12700">
            <a:solidFill>
              <a:srgbClr val="4AAC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92075" marR="487044" rtl="0" algn="l">
              <a:lnSpc>
                <a:spcPct val="105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Important Components of Database System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Database Users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Query Processing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Storage Management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Transaction Management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1459316"/>
            <a:ext cx="6653149" cy="536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5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4650">
            <a:spAutoFit/>
          </a:bodyPr>
          <a:lstStyle/>
          <a:p>
            <a:pPr indent="0" lvl="0" marL="9728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Components : Database Users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7431405" y="2231389"/>
            <a:ext cx="3781425" cy="329819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Database Users 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215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Users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Programmers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Sophisticated Users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Administrators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16"/>
          <p:cNvGrpSpPr/>
          <p:nvPr/>
        </p:nvGrpSpPr>
        <p:grpSpPr>
          <a:xfrm>
            <a:off x="1107020" y="2223516"/>
            <a:ext cx="5932805" cy="3314065"/>
            <a:chOff x="1107020" y="2223516"/>
            <a:chExt cx="5932805" cy="3314065"/>
          </a:xfrm>
        </p:grpSpPr>
        <p:pic>
          <p:nvPicPr>
            <p:cNvPr id="213" name="Google Shape;21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4958" y="2231390"/>
              <a:ext cx="5916549" cy="3297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6"/>
            <p:cNvSpPr/>
            <p:nvPr/>
          </p:nvSpPr>
          <p:spPr>
            <a:xfrm>
              <a:off x="1107020" y="2223516"/>
              <a:ext cx="5932805" cy="3314065"/>
            </a:xfrm>
            <a:custGeom>
              <a:rect b="b" l="l" r="r" t="t"/>
              <a:pathLst>
                <a:path extrusionOk="0" h="3314065" w="5932805">
                  <a:moveTo>
                    <a:pt x="0" y="3313684"/>
                  </a:moveTo>
                  <a:lnTo>
                    <a:pt x="5932424" y="3313684"/>
                  </a:lnTo>
                  <a:lnTo>
                    <a:pt x="5932424" y="0"/>
                  </a:lnTo>
                  <a:lnTo>
                    <a:pt x="0" y="0"/>
                  </a:lnTo>
                  <a:lnTo>
                    <a:pt x="0" y="3313684"/>
                  </a:lnTo>
                  <a:close/>
                </a:path>
              </a:pathLst>
            </a:custGeom>
            <a:noFill/>
            <a:ln cap="flat" cmpd="sng" w="15875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5" name="Google Shape;215;p16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1300">
            <a:spAutoFit/>
          </a:bodyPr>
          <a:lstStyle/>
          <a:p>
            <a:pPr indent="0" lvl="0" marL="991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Components : Query Processing</a:t>
            </a:r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825" y="2031936"/>
            <a:ext cx="3341751" cy="39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/>
        </p:nvSpPr>
        <p:spPr>
          <a:xfrm>
            <a:off x="7870825" y="2031936"/>
            <a:ext cx="3342004" cy="3951604"/>
          </a:xfrm>
          <a:prstGeom prst="rect">
            <a:avLst/>
          </a:prstGeom>
          <a:noFill/>
          <a:ln cap="flat" cmpd="sng" w="12700">
            <a:solidFill>
              <a:srgbClr val="4AAC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92075" marR="568325" rtl="0" algn="l">
              <a:lnSpc>
                <a:spcPct val="10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Processing Steps 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48" lvl="0" marL="92075" marR="1307465" rtl="0" algn="l">
              <a:lnSpc>
                <a:spcPct val="105357"/>
              </a:lnSpc>
              <a:spcBef>
                <a:spcPts val="2395"/>
              </a:spcBef>
              <a:spcAft>
                <a:spcPts val="0"/>
              </a:spcAft>
              <a:buSzPts val="27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Parsing and Translation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48" lvl="0" marL="92075" marR="1101725" rtl="0" algn="l">
              <a:lnSpc>
                <a:spcPct val="158214"/>
              </a:lnSpc>
              <a:spcBef>
                <a:spcPts val="295"/>
              </a:spcBef>
              <a:spcAft>
                <a:spcPts val="0"/>
              </a:spcAft>
              <a:buSzPts val="27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Optimization 3.Evaluation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5" name="Google Shape;225;p17"/>
          <p:cNvGrpSpPr/>
          <p:nvPr/>
        </p:nvGrpSpPr>
        <p:grpSpPr>
          <a:xfrm>
            <a:off x="774700" y="1942503"/>
            <a:ext cx="6790055" cy="4084954"/>
            <a:chOff x="774700" y="1942503"/>
            <a:chExt cx="6790055" cy="4084954"/>
          </a:xfrm>
        </p:grpSpPr>
        <p:pic>
          <p:nvPicPr>
            <p:cNvPr id="226" name="Google Shape;22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2637" y="1950440"/>
              <a:ext cx="6773799" cy="406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7"/>
            <p:cNvSpPr/>
            <p:nvPr/>
          </p:nvSpPr>
          <p:spPr>
            <a:xfrm>
              <a:off x="774700" y="1942503"/>
              <a:ext cx="6790055" cy="4084954"/>
            </a:xfrm>
            <a:custGeom>
              <a:rect b="b" l="l" r="r" t="t"/>
              <a:pathLst>
                <a:path extrusionOk="0" h="4084954" w="6790055">
                  <a:moveTo>
                    <a:pt x="0" y="4084701"/>
                  </a:moveTo>
                  <a:lnTo>
                    <a:pt x="6789674" y="4084701"/>
                  </a:lnTo>
                  <a:lnTo>
                    <a:pt x="6789674" y="0"/>
                  </a:lnTo>
                  <a:lnTo>
                    <a:pt x="0" y="0"/>
                  </a:lnTo>
                  <a:lnTo>
                    <a:pt x="0" y="4084701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8" name="Google Shape;228;p17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101600" lvl="0" marL="857885" marR="5080" rtl="0" algn="l">
              <a:lnSpc>
                <a:spcPct val="10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Components :Storage Management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097280" y="1845729"/>
            <a:ext cx="5252720" cy="402336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0" marR="271780" rtl="0" algn="l">
              <a:lnSpc>
                <a:spcPct val="8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Storage manager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is a program module that provides the interface between the low-level data stored in the database and the application programs and queries submitted to the system.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15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responsible for the following tasks: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Interaction with the file manager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82270" marR="1026160" rtl="0" algn="l">
              <a:lnSpc>
                <a:spcPct val="107916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Efficient storing, retrieving and updating of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6604000" y="1845729"/>
            <a:ext cx="4563745" cy="402336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829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Storage access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82905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File organization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82905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Indexing and hashing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18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9398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 Components :Transaction Management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782637" y="1924126"/>
            <a:ext cx="5377180" cy="442150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What if the system fails?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2750"/>
              </a:lnSpc>
              <a:spcBef>
                <a:spcPts val="121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What if more than one user is concurrently updating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same data?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3500" lvl="0" marL="0" marR="523875" rtl="0" algn="just">
              <a:lnSpc>
                <a:spcPct val="89000"/>
              </a:lnSpc>
              <a:spcBef>
                <a:spcPts val="146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transaction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 collection of operations that performs a single logical function in a database application.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3500" lvl="0" marL="0" marR="1417320" rtl="0" algn="l">
              <a:lnSpc>
                <a:spcPct val="105499"/>
              </a:lnSpc>
              <a:spcBef>
                <a:spcPts val="152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Two Important Components related to Transactions: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9705" lvl="0" marL="179705" rtl="0" algn="l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Manager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4940" lvl="0" marL="15494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Control Manager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6376034" y="1930400"/>
            <a:ext cx="4930140" cy="350901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343535" lvl="0" marL="434975" marR="1758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Transaction-management component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ensures that the database remains in a consistent (correct) state despite system failures (e.g., power failures and operating system crashes) and transaction failures.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C00000"/>
              </a:buClr>
              <a:buSzPts val="2050"/>
              <a:buFont typeface="Arial"/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434975" marR="2959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Concurrency-control manager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controls the interaction among the concurrent transactions, to ensure the consistency of the database.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000">
            <a:spAutoFit/>
          </a:bodyPr>
          <a:lstStyle/>
          <a:p>
            <a:pPr indent="0" lvl="0" marL="958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Model</a:t>
            </a:r>
            <a:endParaRPr/>
          </a:p>
        </p:txBody>
      </p:sp>
      <p:grpSp>
        <p:nvGrpSpPr>
          <p:cNvPr id="255" name="Google Shape;255;p20"/>
          <p:cNvGrpSpPr/>
          <p:nvPr/>
        </p:nvGrpSpPr>
        <p:grpSpPr>
          <a:xfrm>
            <a:off x="1223962" y="1744154"/>
            <a:ext cx="5786755" cy="4342130"/>
            <a:chOff x="1223962" y="1744154"/>
            <a:chExt cx="5786755" cy="4342130"/>
          </a:xfrm>
        </p:grpSpPr>
        <p:sp>
          <p:nvSpPr>
            <p:cNvPr id="256" name="Google Shape;256;p20"/>
            <p:cNvSpPr/>
            <p:nvPr/>
          </p:nvSpPr>
          <p:spPr>
            <a:xfrm>
              <a:off x="1223962" y="1744154"/>
              <a:ext cx="5786755" cy="4342130"/>
            </a:xfrm>
            <a:custGeom>
              <a:rect b="b" l="l" r="r" t="t"/>
              <a:pathLst>
                <a:path extrusionOk="0" h="4342130" w="5786755">
                  <a:moveTo>
                    <a:pt x="5786374" y="0"/>
                  </a:moveTo>
                  <a:lnTo>
                    <a:pt x="0" y="0"/>
                  </a:lnTo>
                  <a:lnTo>
                    <a:pt x="0" y="4341876"/>
                  </a:lnTo>
                  <a:lnTo>
                    <a:pt x="5786374" y="4341876"/>
                  </a:lnTo>
                  <a:lnTo>
                    <a:pt x="578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223962" y="1744154"/>
              <a:ext cx="5786755" cy="4342130"/>
            </a:xfrm>
            <a:custGeom>
              <a:rect b="b" l="l" r="r" t="t"/>
              <a:pathLst>
                <a:path extrusionOk="0" h="4342130" w="5786755">
                  <a:moveTo>
                    <a:pt x="0" y="4341876"/>
                  </a:moveTo>
                  <a:lnTo>
                    <a:pt x="5786374" y="4341876"/>
                  </a:lnTo>
                  <a:lnTo>
                    <a:pt x="5786374" y="0"/>
                  </a:lnTo>
                  <a:lnTo>
                    <a:pt x="0" y="0"/>
                  </a:lnTo>
                  <a:lnTo>
                    <a:pt x="0" y="4341876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8" name="Google Shape;258;p20"/>
          <p:cNvSpPr txBox="1"/>
          <p:nvPr/>
        </p:nvSpPr>
        <p:spPr>
          <a:xfrm>
            <a:off x="1211376" y="1736938"/>
            <a:ext cx="5737225" cy="426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-169545" lvl="0" marL="1816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database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can be modeled as: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collection of entities,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among entities.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5575" lvl="0" marL="167640" rtl="0" algn="l">
              <a:lnSpc>
                <a:spcPct val="112750"/>
              </a:lnSpc>
              <a:spcBef>
                <a:spcPts val="141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entity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an object that exists and is distinguishable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from other objects.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specific person, company, event, plant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5575" lvl="0" marL="167640" rtl="0" algn="l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Entities have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people have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names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addresses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5575" lvl="0" marL="167640" rtl="0" algn="l">
              <a:lnSpc>
                <a:spcPct val="112750"/>
              </a:lnSpc>
              <a:spcBef>
                <a:spcPts val="141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entity set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 set of entities of the same type that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share the same properties.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94970" marR="708025" rtl="0" algn="l">
              <a:lnSpc>
                <a:spcPct val="105499"/>
              </a:lnSpc>
              <a:spcBef>
                <a:spcPts val="51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set of all persons, companies, trees, holidays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/>
          <p:cNvGrpSpPr/>
          <p:nvPr/>
        </p:nvGrpSpPr>
        <p:grpSpPr>
          <a:xfrm>
            <a:off x="7241158" y="1893442"/>
            <a:ext cx="4364990" cy="3125470"/>
            <a:chOff x="7241158" y="1893442"/>
            <a:chExt cx="4364990" cy="3125470"/>
          </a:xfrm>
        </p:grpSpPr>
        <p:pic>
          <p:nvPicPr>
            <p:cNvPr id="261" name="Google Shape;261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82708" y="1899792"/>
              <a:ext cx="2116708" cy="3112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0"/>
            <p:cNvSpPr/>
            <p:nvPr/>
          </p:nvSpPr>
          <p:spPr>
            <a:xfrm>
              <a:off x="9476358" y="1893442"/>
              <a:ext cx="2129790" cy="3125470"/>
            </a:xfrm>
            <a:custGeom>
              <a:rect b="b" l="l" r="r" t="t"/>
              <a:pathLst>
                <a:path extrusionOk="0" h="3125470" w="2129790">
                  <a:moveTo>
                    <a:pt x="0" y="3125216"/>
                  </a:moveTo>
                  <a:lnTo>
                    <a:pt x="2129408" y="3125216"/>
                  </a:lnTo>
                  <a:lnTo>
                    <a:pt x="2129408" y="0"/>
                  </a:lnTo>
                  <a:lnTo>
                    <a:pt x="0" y="0"/>
                  </a:lnTo>
                  <a:lnTo>
                    <a:pt x="0" y="3125216"/>
                  </a:lnTo>
                  <a:close/>
                </a:path>
              </a:pathLst>
            </a:custGeom>
            <a:noFill/>
            <a:ln cap="flat" cmpd="sng" w="12700">
              <a:solidFill>
                <a:srgbClr val="8063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3" name="Google Shape;263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47508" y="1899792"/>
              <a:ext cx="2235200" cy="3112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0"/>
            <p:cNvSpPr/>
            <p:nvPr/>
          </p:nvSpPr>
          <p:spPr>
            <a:xfrm>
              <a:off x="7241158" y="1893442"/>
              <a:ext cx="2247900" cy="3125470"/>
            </a:xfrm>
            <a:custGeom>
              <a:rect b="b" l="l" r="r" t="t"/>
              <a:pathLst>
                <a:path extrusionOk="0" h="3125470" w="2247900">
                  <a:moveTo>
                    <a:pt x="0" y="3125216"/>
                  </a:moveTo>
                  <a:lnTo>
                    <a:pt x="2247900" y="3125216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3125216"/>
                  </a:lnTo>
                  <a:close/>
                </a:path>
              </a:pathLst>
            </a:custGeom>
            <a:noFill/>
            <a:ln cap="flat" cmpd="sng" w="12700">
              <a:solidFill>
                <a:srgbClr val="8063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5" name="Google Shape;265;p2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1d56e5135fe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0" y="228600"/>
            <a:ext cx="12700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1d56e5135fe_0_4"/>
          <p:cNvSpPr txBox="1"/>
          <p:nvPr>
            <p:ph type="title"/>
          </p:nvPr>
        </p:nvSpPr>
        <p:spPr>
          <a:xfrm>
            <a:off x="651459" y="233553"/>
            <a:ext cx="109410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4075">
            <a:spAutoFit/>
          </a:bodyPr>
          <a:lstStyle/>
          <a:p>
            <a:pPr indent="0" lvl="0" marL="932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</a:rPr>
              <a:t>CET2002B-</a:t>
            </a:r>
            <a:r>
              <a:rPr lang="en-US" sz="3200">
                <a:solidFill>
                  <a:srgbClr val="C00000"/>
                </a:solidFill>
              </a:rPr>
              <a:t>-Database Management Systems</a:t>
            </a:r>
            <a:endParaRPr sz="3200"/>
          </a:p>
        </p:txBody>
      </p:sp>
      <p:sp>
        <p:nvSpPr>
          <p:cNvPr id="57" name="Google Shape;57;g1d56e5135fe_0_4"/>
          <p:cNvSpPr txBox="1"/>
          <p:nvPr>
            <p:ph idx="11" type="ftr"/>
          </p:nvPr>
        </p:nvSpPr>
        <p:spPr>
          <a:xfrm>
            <a:off x="4868926" y="6457567"/>
            <a:ext cx="2454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g1d56e5135fe_0_4"/>
          <p:cNvSpPr txBox="1"/>
          <p:nvPr>
            <p:ph idx="12" type="sldNum"/>
          </p:nvPr>
        </p:nvSpPr>
        <p:spPr>
          <a:xfrm>
            <a:off x="11297666" y="6448280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g1d56e5135f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50" y="1581150"/>
            <a:ext cx="9861375" cy="47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6800">
            <a:spAutoFit/>
          </a:bodyPr>
          <a:lstStyle/>
          <a:p>
            <a:pPr indent="0" lvl="0" marL="9315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 Sets</a:t>
            </a:r>
            <a:endParaRPr/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210729" y="1846313"/>
            <a:ext cx="5909945" cy="4591685"/>
            <a:chOff x="1210729" y="1846313"/>
            <a:chExt cx="5909945" cy="4591685"/>
          </a:xfrm>
        </p:grpSpPr>
        <p:sp>
          <p:nvSpPr>
            <p:cNvPr id="274" name="Google Shape;274;p21"/>
            <p:cNvSpPr/>
            <p:nvPr/>
          </p:nvSpPr>
          <p:spPr>
            <a:xfrm>
              <a:off x="1210729" y="1846313"/>
              <a:ext cx="5909945" cy="4591685"/>
            </a:xfrm>
            <a:custGeom>
              <a:rect b="b" l="l" r="r" t="t"/>
              <a:pathLst>
                <a:path extrusionOk="0" h="4591685" w="5909945">
                  <a:moveTo>
                    <a:pt x="5909691" y="0"/>
                  </a:moveTo>
                  <a:lnTo>
                    <a:pt x="0" y="0"/>
                  </a:lnTo>
                  <a:lnTo>
                    <a:pt x="0" y="4591431"/>
                  </a:lnTo>
                  <a:lnTo>
                    <a:pt x="5909691" y="4591431"/>
                  </a:lnTo>
                  <a:lnTo>
                    <a:pt x="59096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1210729" y="1846313"/>
              <a:ext cx="5909945" cy="4591685"/>
            </a:xfrm>
            <a:custGeom>
              <a:rect b="b" l="l" r="r" t="t"/>
              <a:pathLst>
                <a:path extrusionOk="0" h="4591685" w="5909945">
                  <a:moveTo>
                    <a:pt x="0" y="4591431"/>
                  </a:moveTo>
                  <a:lnTo>
                    <a:pt x="5909691" y="4591431"/>
                  </a:lnTo>
                  <a:lnTo>
                    <a:pt x="5909691" y="0"/>
                  </a:lnTo>
                  <a:lnTo>
                    <a:pt x="0" y="0"/>
                  </a:lnTo>
                  <a:lnTo>
                    <a:pt x="0" y="4591431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6" name="Google Shape;276;p21"/>
          <p:cNvSpPr txBox="1"/>
          <p:nvPr/>
        </p:nvSpPr>
        <p:spPr>
          <a:xfrm>
            <a:off x="1198270" y="1834133"/>
            <a:ext cx="562419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an association among several entities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7" name="Google Shape;277;p21"/>
          <p:cNvGraphicFramePr/>
          <p:nvPr/>
        </p:nvGraphicFramePr>
        <p:xfrm>
          <a:off x="1270635" y="23332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{8A26CC13-78F8-4BEF-B239-3AF3441AD3E3}</a:tableStyleId>
              </a:tblPr>
              <a:tblGrid>
                <a:gridCol w="1727200"/>
                <a:gridCol w="2113275"/>
                <a:gridCol w="1635125"/>
              </a:tblGrid>
              <a:tr h="3664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 hMerge="1"/>
              </a:tr>
              <a:tr h="3625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44553 (Peltier</a:t>
                      </a:r>
                      <a:r>
                        <a:rPr lang="en-US" sz="20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7150" marB="0" marR="0" marL="0"/>
                </a:tc>
                <a:tc>
                  <a:txBody>
                    <a:bodyPr/>
                    <a:lstStyle/>
                    <a:p>
                      <a:pPr indent="0" lvl="0" marL="502284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advisor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7150" marB="0" marR="0" marL="0"/>
                </a:tc>
                <a:tc>
                  <a:txBody>
                    <a:bodyPr/>
                    <a:lstStyle/>
                    <a:p>
                      <a:pPr indent="0" lvl="0" marL="964564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22222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7150" marB="0" marR="0" marL="0"/>
                </a:tc>
              </a:tr>
              <a:tr h="5454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1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-US" sz="20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Einstein)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175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b="1" i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tudent </a:t>
                      </a:r>
                      <a:r>
                        <a:rPr b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entity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relationship set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43200" marB="0" marR="0" marL="0"/>
                </a:tc>
                <a:tc>
                  <a:txBody>
                    <a:bodyPr/>
                    <a:lstStyle/>
                    <a:p>
                      <a:pPr indent="0" lvl="0" marL="32893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instructor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43200" marB="0" marR="0" marL="0"/>
                </a:tc>
              </a:tr>
              <a:tr h="2749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3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6F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entity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8" name="Google Shape;278;p21"/>
          <p:cNvSpPr txBox="1"/>
          <p:nvPr/>
        </p:nvSpPr>
        <p:spPr>
          <a:xfrm>
            <a:off x="1185570" y="4019803"/>
            <a:ext cx="5774055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25400" marR="17780" rtl="0" algn="l">
              <a:lnSpc>
                <a:spcPct val="105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set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 mathematical relation among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≥ 2 entities, each taken from entity sets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39164" rtl="0" algn="l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{(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…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i="1" lang="en-US" sz="195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|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1	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∈ 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i="1" lang="en-US" sz="195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∈ 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i="1" lang="en-US" sz="195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6204" rtl="0" algn="l">
              <a:lnSpc>
                <a:spcPct val="100000"/>
              </a:lnSpc>
              <a:spcBef>
                <a:spcPts val="187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where 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en-US" sz="195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i="1" lang="en-US" sz="195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is a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407669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47165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(44553,22222)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>
            <a:off x="7401941" y="1940953"/>
            <a:ext cx="4025900" cy="4429760"/>
            <a:chOff x="7401941" y="1940953"/>
            <a:chExt cx="4025900" cy="4429760"/>
          </a:xfrm>
        </p:grpSpPr>
        <p:pic>
          <p:nvPicPr>
            <p:cNvPr id="280" name="Google Shape;28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08291" y="1947303"/>
              <a:ext cx="4013200" cy="4416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1"/>
            <p:cNvSpPr/>
            <p:nvPr/>
          </p:nvSpPr>
          <p:spPr>
            <a:xfrm>
              <a:off x="7401941" y="1940953"/>
              <a:ext cx="4025900" cy="4429760"/>
            </a:xfrm>
            <a:custGeom>
              <a:rect b="b" l="l" r="r" t="t"/>
              <a:pathLst>
                <a:path extrusionOk="0" h="4429760" w="4025900">
                  <a:moveTo>
                    <a:pt x="0" y="4429252"/>
                  </a:moveTo>
                  <a:lnTo>
                    <a:pt x="4025900" y="4429252"/>
                  </a:lnTo>
                  <a:lnTo>
                    <a:pt x="4025900" y="0"/>
                  </a:lnTo>
                  <a:lnTo>
                    <a:pt x="0" y="0"/>
                  </a:lnTo>
                  <a:lnTo>
                    <a:pt x="0" y="4429252"/>
                  </a:lnTo>
                  <a:close/>
                </a:path>
              </a:pathLst>
            </a:custGeom>
            <a:noFill/>
            <a:ln cap="flat" cmpd="sng" w="12700">
              <a:solidFill>
                <a:srgbClr val="4AAC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2" name="Google Shape;282;p2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9750">
            <a:spAutoFit/>
          </a:bodyPr>
          <a:lstStyle/>
          <a:p>
            <a:pPr indent="0" lvl="0" marL="10090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 Sets</a:t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933450" y="1971675"/>
            <a:ext cx="5380990" cy="382905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184150" rtl="0" algn="l">
              <a:lnSpc>
                <a:spcPct val="112708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also be property of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relationship set.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marR="212725" rtl="0" algn="l">
              <a:lnSpc>
                <a:spcPct val="89600"/>
              </a:lnSpc>
              <a:spcBef>
                <a:spcPts val="1465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instance, the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advisor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relationship set between entity sets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student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may have the attribute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date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which tracks when the student started being associated with the advisor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1" name="Google Shape;291;p22"/>
          <p:cNvGrpSpPr/>
          <p:nvPr/>
        </p:nvGrpSpPr>
        <p:grpSpPr>
          <a:xfrm>
            <a:off x="6590538" y="1963737"/>
            <a:ext cx="5398135" cy="3844925"/>
            <a:chOff x="6590538" y="1963737"/>
            <a:chExt cx="5398135" cy="3844925"/>
          </a:xfrm>
        </p:grpSpPr>
        <p:pic>
          <p:nvPicPr>
            <p:cNvPr id="292" name="Google Shape;29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98539" y="1971675"/>
              <a:ext cx="5381879" cy="38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2"/>
            <p:cNvSpPr/>
            <p:nvPr/>
          </p:nvSpPr>
          <p:spPr>
            <a:xfrm>
              <a:off x="6590538" y="1963737"/>
              <a:ext cx="5398135" cy="3844925"/>
            </a:xfrm>
            <a:custGeom>
              <a:rect b="b" l="l" r="r" t="t"/>
              <a:pathLst>
                <a:path extrusionOk="0" h="3844925" w="5398134">
                  <a:moveTo>
                    <a:pt x="0" y="3844925"/>
                  </a:moveTo>
                  <a:lnTo>
                    <a:pt x="5397754" y="3844925"/>
                  </a:lnTo>
                  <a:lnTo>
                    <a:pt x="5397754" y="0"/>
                  </a:lnTo>
                  <a:lnTo>
                    <a:pt x="0" y="0"/>
                  </a:lnTo>
                  <a:lnTo>
                    <a:pt x="0" y="3844925"/>
                  </a:lnTo>
                  <a:close/>
                </a:path>
              </a:pathLst>
            </a:custGeom>
            <a:noFill/>
            <a:ln cap="flat" cmpd="sng" w="1585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4" name="Google Shape;294;p22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9750">
            <a:spAutoFit/>
          </a:bodyPr>
          <a:lstStyle/>
          <a:p>
            <a:pPr indent="0" lvl="0" marL="857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of a Relationship Set</a:t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1097280" y="1845817"/>
            <a:ext cx="4937760" cy="226758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-179705" lvl="0" marL="179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2405" lvl="1" marL="39116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involve two entity sets (or degree two).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82270" marR="211454" rtl="0" algn="l">
              <a:lnSpc>
                <a:spcPct val="105499"/>
              </a:lnSpc>
              <a:spcBef>
                <a:spcPts val="720"/>
              </a:spcBef>
              <a:spcAft>
                <a:spcPts val="0"/>
              </a:spcAft>
              <a:buSzPts val="19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most relationship sets in a database system are binary.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0805" marR="378460" rtl="0" algn="l">
              <a:lnSpc>
                <a:spcPct val="105499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Relationships between more than two entity sets are rare. Most relationships are binary.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6341490" y="1866010"/>
            <a:ext cx="4947920" cy="224726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343535" lvl="0" marL="434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Ternary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34975" marR="825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students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work on research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projects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under the guidance of an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34975" marR="411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a ternary relationship between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instructor, student,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4244975"/>
            <a:ext cx="4846320" cy="182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1490" y="4244975"/>
            <a:ext cx="4947666" cy="182219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9750">
            <a:spAutoFit/>
          </a:bodyPr>
          <a:lstStyle/>
          <a:p>
            <a:pPr indent="0" lvl="0" marL="9042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6788784" y="1582940"/>
            <a:ext cx="4729480" cy="452628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92075" marR="377190" rtl="0" algn="l">
              <a:lnSpc>
                <a:spcPct val="93000"/>
              </a:lnSpc>
              <a:spcBef>
                <a:spcPts val="171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entity is represented by a set of attributes, that is descriptive properties possessed by all members of an entity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1" marL="382905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532130" lvl="0" marL="382905" marR="233045" rtl="0" algn="l">
              <a:lnSpc>
                <a:spcPct val="108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=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ID, name, street, city, salary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5035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course=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course_id, title, credits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5575" lvl="0" marL="155575" rtl="0" algn="l">
              <a:lnSpc>
                <a:spcPct val="112750"/>
              </a:lnSpc>
              <a:spcBef>
                <a:spcPts val="136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Domain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– the set of permitted values for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2075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each attribute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1010615" y="1809495"/>
            <a:ext cx="4902200" cy="244729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343535" lvl="0" marL="4343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types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43434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900"/>
              <a:buFont typeface="Arial"/>
              <a:buChar char="⮚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Simple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composite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attributes.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34340" marR="344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⮚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Single-valued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multivalued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attributes. Example: multivalued attribute: </a:t>
            </a:r>
            <a:r>
              <a:rPr i="1" lang="en-US" sz="1900">
                <a:latin typeface="Times New Roman"/>
                <a:ea typeface="Times New Roman"/>
                <a:cs typeface="Times New Roman"/>
                <a:sym typeface="Times New Roman"/>
              </a:rPr>
              <a:t>phone_numbers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4343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⮚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Derived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93065" marR="7753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Can be computed from other attributes Example: age, given date_of_birth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6" name="Google Shape;316;p24"/>
          <p:cNvGrpSpPr/>
          <p:nvPr/>
        </p:nvGrpSpPr>
        <p:grpSpPr>
          <a:xfrm>
            <a:off x="1002677" y="4359224"/>
            <a:ext cx="5499100" cy="1757680"/>
            <a:chOff x="1002677" y="4359224"/>
            <a:chExt cx="5499100" cy="1757680"/>
          </a:xfrm>
        </p:grpSpPr>
        <p:pic>
          <p:nvPicPr>
            <p:cNvPr id="317" name="Google Shape;31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0615" y="4367161"/>
              <a:ext cx="5483225" cy="1741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4"/>
            <p:cNvSpPr/>
            <p:nvPr/>
          </p:nvSpPr>
          <p:spPr>
            <a:xfrm>
              <a:off x="1002677" y="4359224"/>
              <a:ext cx="5499100" cy="1757680"/>
            </a:xfrm>
            <a:custGeom>
              <a:rect b="b" l="l" r="r" t="t"/>
              <a:pathLst>
                <a:path extrusionOk="0" h="1757679" w="5499100">
                  <a:moveTo>
                    <a:pt x="0" y="1757680"/>
                  </a:moveTo>
                  <a:lnTo>
                    <a:pt x="5499100" y="1757680"/>
                  </a:lnTo>
                  <a:lnTo>
                    <a:pt x="5499100" y="0"/>
                  </a:lnTo>
                  <a:lnTo>
                    <a:pt x="0" y="0"/>
                  </a:lnTo>
                  <a:lnTo>
                    <a:pt x="0" y="1757680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9" name="Google Shape;319;p2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2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9750">
            <a:spAutoFit/>
          </a:bodyPr>
          <a:lstStyle/>
          <a:p>
            <a:pPr indent="0" lvl="0" marL="889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Mapping Cardinality Constraints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986066" y="1886076"/>
            <a:ext cx="4937760" cy="426783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91440" marR="81089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Express the number of entities to which another entity can be associated via a relationship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282575" rtl="0" algn="l">
              <a:lnSpc>
                <a:spcPct val="105499"/>
              </a:lnSpc>
              <a:spcBef>
                <a:spcPts val="152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Most useful in describing binary relationship sets.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50"/>
              </a:lnSpc>
              <a:spcBef>
                <a:spcPts val="118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a binary relationship set the mapping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cardinality must be one of the following types: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225425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⮚"/>
            </a:pPr>
            <a:r>
              <a:rPr b="1" i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to one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225425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⮚"/>
            </a:pPr>
            <a:r>
              <a:rPr b="1" i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to many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225425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⮚"/>
            </a:pPr>
            <a:r>
              <a:rPr b="1" i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to one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225425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⮚"/>
            </a:pPr>
            <a:r>
              <a:rPr b="1" i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to many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8" name="Google Shape;328;p25"/>
          <p:cNvGrpSpPr/>
          <p:nvPr/>
        </p:nvGrpSpPr>
        <p:grpSpPr>
          <a:xfrm>
            <a:off x="6165850" y="1879600"/>
            <a:ext cx="5651500" cy="1610360"/>
            <a:chOff x="6165850" y="1879600"/>
            <a:chExt cx="5651500" cy="1610360"/>
          </a:xfrm>
        </p:grpSpPr>
        <p:pic>
          <p:nvPicPr>
            <p:cNvPr id="329" name="Google Shape;32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2200" y="1885950"/>
              <a:ext cx="5638800" cy="1597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5"/>
            <p:cNvSpPr/>
            <p:nvPr/>
          </p:nvSpPr>
          <p:spPr>
            <a:xfrm>
              <a:off x="6165850" y="1879600"/>
              <a:ext cx="5651500" cy="1610360"/>
            </a:xfrm>
            <a:custGeom>
              <a:rect b="b" l="l" r="r" t="t"/>
              <a:pathLst>
                <a:path extrusionOk="0" h="1610360" w="5651500">
                  <a:moveTo>
                    <a:pt x="0" y="1609852"/>
                  </a:moveTo>
                  <a:lnTo>
                    <a:pt x="5651500" y="1609852"/>
                  </a:lnTo>
                  <a:lnTo>
                    <a:pt x="5651500" y="0"/>
                  </a:lnTo>
                  <a:lnTo>
                    <a:pt x="0" y="0"/>
                  </a:lnTo>
                  <a:lnTo>
                    <a:pt x="0" y="1609852"/>
                  </a:lnTo>
                  <a:close/>
                </a:path>
              </a:pathLst>
            </a:custGeom>
            <a:noFill/>
            <a:ln cap="flat" cmpd="sng" w="12675">
              <a:solidFill>
                <a:srgbClr val="8063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1" name="Google Shape;331;p25"/>
          <p:cNvGrpSpPr/>
          <p:nvPr/>
        </p:nvGrpSpPr>
        <p:grpSpPr>
          <a:xfrm>
            <a:off x="6165850" y="3949293"/>
            <a:ext cx="5651500" cy="2044064"/>
            <a:chOff x="6165850" y="3949293"/>
            <a:chExt cx="5651500" cy="2044064"/>
          </a:xfrm>
        </p:grpSpPr>
        <p:pic>
          <p:nvPicPr>
            <p:cNvPr id="332" name="Google Shape;33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72200" y="3955643"/>
              <a:ext cx="5638800" cy="2031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5"/>
            <p:cNvSpPr/>
            <p:nvPr/>
          </p:nvSpPr>
          <p:spPr>
            <a:xfrm>
              <a:off x="6165850" y="3949293"/>
              <a:ext cx="5651500" cy="2044064"/>
            </a:xfrm>
            <a:custGeom>
              <a:rect b="b" l="l" r="r" t="t"/>
              <a:pathLst>
                <a:path extrusionOk="0" h="2044064" w="5651500">
                  <a:moveTo>
                    <a:pt x="0" y="2044064"/>
                  </a:moveTo>
                  <a:lnTo>
                    <a:pt x="5651500" y="2044064"/>
                  </a:lnTo>
                  <a:lnTo>
                    <a:pt x="5651500" y="0"/>
                  </a:lnTo>
                  <a:lnTo>
                    <a:pt x="0" y="0"/>
                  </a:lnTo>
                  <a:lnTo>
                    <a:pt x="0" y="2044064"/>
                  </a:lnTo>
                  <a:close/>
                </a:path>
              </a:pathLst>
            </a:custGeom>
            <a:noFill/>
            <a:ln cap="flat" cmpd="sng" w="12700">
              <a:solidFill>
                <a:srgbClr val="C0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4" name="Google Shape;334;p25"/>
          <p:cNvSpPr txBox="1"/>
          <p:nvPr/>
        </p:nvSpPr>
        <p:spPr>
          <a:xfrm>
            <a:off x="6714870" y="6016244"/>
            <a:ext cx="11811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Many to one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5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5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10287381" y="6016244"/>
            <a:ext cx="13582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Many to many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6792214" y="3523233"/>
            <a:ext cx="10293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One to one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10248392" y="3512057"/>
            <a:ext cx="12065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One to many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600">
            <a:spAutoFit/>
          </a:bodyPr>
          <a:lstStyle/>
          <a:p>
            <a:pPr indent="0" lvl="0" marL="857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B81"/>
                </a:solidFill>
              </a:rPr>
              <a:t>Keys for Relationship Sets</a:t>
            </a: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1097280" y="1845729"/>
            <a:ext cx="9986010" cy="4023360"/>
            <a:chOff x="1097280" y="1845729"/>
            <a:chExt cx="9986010" cy="4023360"/>
          </a:xfrm>
        </p:grpSpPr>
        <p:sp>
          <p:nvSpPr>
            <p:cNvPr id="347" name="Google Shape;347;p26"/>
            <p:cNvSpPr/>
            <p:nvPr/>
          </p:nvSpPr>
          <p:spPr>
            <a:xfrm>
              <a:off x="1097280" y="1845729"/>
              <a:ext cx="9986010" cy="4023360"/>
            </a:xfrm>
            <a:custGeom>
              <a:rect b="b" l="l" r="r" t="t"/>
              <a:pathLst>
                <a:path extrusionOk="0" h="4023360" w="9986010">
                  <a:moveTo>
                    <a:pt x="9985629" y="0"/>
                  </a:moveTo>
                  <a:lnTo>
                    <a:pt x="0" y="0"/>
                  </a:lnTo>
                  <a:lnTo>
                    <a:pt x="0" y="4023360"/>
                  </a:lnTo>
                  <a:lnTo>
                    <a:pt x="9985629" y="4023360"/>
                  </a:lnTo>
                  <a:lnTo>
                    <a:pt x="998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1097280" y="1845729"/>
              <a:ext cx="9986010" cy="4023360"/>
            </a:xfrm>
            <a:custGeom>
              <a:rect b="b" l="l" r="r" t="t"/>
              <a:pathLst>
                <a:path extrusionOk="0" h="4023360" w="9986010">
                  <a:moveTo>
                    <a:pt x="0" y="4023360"/>
                  </a:moveTo>
                  <a:lnTo>
                    <a:pt x="9985629" y="4023360"/>
                  </a:lnTo>
                  <a:lnTo>
                    <a:pt x="9985629" y="0"/>
                  </a:lnTo>
                  <a:lnTo>
                    <a:pt x="0" y="0"/>
                  </a:lnTo>
                  <a:lnTo>
                    <a:pt x="0" y="4023360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9" name="Google Shape;349;p26"/>
          <p:cNvSpPr txBox="1"/>
          <p:nvPr/>
        </p:nvSpPr>
        <p:spPr>
          <a:xfrm>
            <a:off x="1176019" y="1831975"/>
            <a:ext cx="9843770" cy="375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325">
            <a:spAutoFit/>
          </a:bodyPr>
          <a:lstStyle/>
          <a:p>
            <a:pPr indent="0" lvl="0" marL="12700" marR="451484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The combination of primary keys of the participating entity sets forms a super key of a relationship set.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◦"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s_id, i_id</a:t>
            </a: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the super key of </a:t>
            </a:r>
            <a:r>
              <a:rPr b="1" i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03530" marR="129539" rtl="0" algn="l">
              <a:lnSpc>
                <a:spcPct val="105833"/>
              </a:lnSpc>
              <a:spcBef>
                <a:spcPts val="730"/>
              </a:spcBef>
              <a:spcAft>
                <a:spcPts val="0"/>
              </a:spcAft>
              <a:buSzPts val="2400"/>
              <a:buFont typeface="Arial"/>
              <a:buChar char="◦"/>
            </a:pP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NOTE:	this means </a:t>
            </a:r>
            <a:r>
              <a:rPr b="1" i="1" lang="en-US" sz="24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pair of entity sets can have at most one relationship in a particular relationship set.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488315" marR="5080" rtl="0" algn="l">
              <a:lnSpc>
                <a:spcPct val="89200"/>
              </a:lnSpc>
              <a:spcBef>
                <a:spcPts val="650"/>
              </a:spcBef>
              <a:spcAft>
                <a:spcPts val="0"/>
              </a:spcAft>
              <a:buSzPts val="2400"/>
              <a:buFont typeface="Arial"/>
              <a:buChar char="◦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if we wish to track multiple meeting dates between a student and her advisor, we cannot assume a relationship for each meeting. We can use a multivalued attribute though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56895" rtl="0" algn="l">
              <a:lnSpc>
                <a:spcPct val="105416"/>
              </a:lnSpc>
              <a:spcBef>
                <a:spcPts val="1739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Must consider the mapping cardinality of the relationship set when deciding what are the candidate keys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6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6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 txBox="1"/>
          <p:nvPr>
            <p:ph type="title"/>
          </p:nvPr>
        </p:nvSpPr>
        <p:spPr>
          <a:xfrm>
            <a:off x="2178176" y="2725039"/>
            <a:ext cx="75463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E3E3E"/>
                </a:solidFill>
              </a:rPr>
              <a:t>Entity Relationship	Diagram</a:t>
            </a:r>
            <a:endParaRPr sz="4800"/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976" y="3546411"/>
            <a:ext cx="4343400" cy="242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27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5450">
            <a:spAutoFit/>
          </a:bodyPr>
          <a:lstStyle/>
          <a:p>
            <a:pPr indent="0" lvl="0" marL="958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Entity-Relationship Diagram</a:t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630237" y="1824075"/>
            <a:ext cx="5523865" cy="4317365"/>
            <a:chOff x="630237" y="1824075"/>
            <a:chExt cx="5523865" cy="4317365"/>
          </a:xfrm>
        </p:grpSpPr>
        <p:sp>
          <p:nvSpPr>
            <p:cNvPr id="367" name="Google Shape;367;p28"/>
            <p:cNvSpPr/>
            <p:nvPr/>
          </p:nvSpPr>
          <p:spPr>
            <a:xfrm>
              <a:off x="630237" y="1824075"/>
              <a:ext cx="5523865" cy="4317365"/>
            </a:xfrm>
            <a:custGeom>
              <a:rect b="b" l="l" r="r" t="t"/>
              <a:pathLst>
                <a:path extrusionOk="0" h="4317365" w="5523865">
                  <a:moveTo>
                    <a:pt x="5523484" y="0"/>
                  </a:moveTo>
                  <a:lnTo>
                    <a:pt x="0" y="0"/>
                  </a:lnTo>
                  <a:lnTo>
                    <a:pt x="0" y="4317238"/>
                  </a:lnTo>
                  <a:lnTo>
                    <a:pt x="5523484" y="4317238"/>
                  </a:lnTo>
                  <a:lnTo>
                    <a:pt x="5523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630237" y="1824075"/>
              <a:ext cx="5523865" cy="4317365"/>
            </a:xfrm>
            <a:custGeom>
              <a:rect b="b" l="l" r="r" t="t"/>
              <a:pathLst>
                <a:path extrusionOk="0" h="4317365" w="5523865">
                  <a:moveTo>
                    <a:pt x="0" y="4317238"/>
                  </a:moveTo>
                  <a:lnTo>
                    <a:pt x="5523484" y="4317238"/>
                  </a:lnTo>
                  <a:lnTo>
                    <a:pt x="5523484" y="0"/>
                  </a:lnTo>
                  <a:lnTo>
                    <a:pt x="0" y="0"/>
                  </a:lnTo>
                  <a:lnTo>
                    <a:pt x="0" y="4317238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9" name="Google Shape;369;p28"/>
          <p:cNvSpPr txBox="1"/>
          <p:nvPr/>
        </p:nvSpPr>
        <p:spPr>
          <a:xfrm>
            <a:off x="617626" y="1705101"/>
            <a:ext cx="5476875" cy="326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graphical Representation of ER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Notations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359" lvl="0" marL="226059" rtl="0" algn="l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Clr>
                <a:srgbClr val="1F487C"/>
              </a:buClr>
              <a:buSzPts val="22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Rectangles represent entity sets.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359" lvl="0" marL="226059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1F487C"/>
              </a:buClr>
              <a:buSzPts val="22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Diamonds represent relationship sets.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359" lvl="0" marL="226059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F487C"/>
              </a:buClr>
              <a:buSzPts val="22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Attributes listed inside entity rectangle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359" lvl="0" marL="226059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1F487C"/>
              </a:buClr>
              <a:buSzPts val="22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Underline indicates primary key attributes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28"/>
          <p:cNvGrpSpPr/>
          <p:nvPr/>
        </p:nvGrpSpPr>
        <p:grpSpPr>
          <a:xfrm>
            <a:off x="6109715" y="1694688"/>
            <a:ext cx="5800344" cy="4611624"/>
            <a:chOff x="6109715" y="1694688"/>
            <a:chExt cx="5800344" cy="4611624"/>
          </a:xfrm>
        </p:grpSpPr>
        <p:pic>
          <p:nvPicPr>
            <p:cNvPr id="372" name="Google Shape;37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9715" y="1694688"/>
              <a:ext cx="5800344" cy="461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6273" y="1824075"/>
              <a:ext cx="5507355" cy="4317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8"/>
            <p:cNvSpPr/>
            <p:nvPr/>
          </p:nvSpPr>
          <p:spPr>
            <a:xfrm>
              <a:off x="6211823" y="1779612"/>
              <a:ext cx="5596255" cy="4406265"/>
            </a:xfrm>
            <a:custGeom>
              <a:rect b="b" l="l" r="r" t="t"/>
              <a:pathLst>
                <a:path extrusionOk="0" h="4406265" w="5596255">
                  <a:moveTo>
                    <a:pt x="0" y="4406138"/>
                  </a:moveTo>
                  <a:lnTo>
                    <a:pt x="5596255" y="4406138"/>
                  </a:lnTo>
                  <a:lnTo>
                    <a:pt x="5596255" y="0"/>
                  </a:lnTo>
                  <a:lnTo>
                    <a:pt x="0" y="0"/>
                  </a:lnTo>
                  <a:lnTo>
                    <a:pt x="0" y="4406138"/>
                  </a:lnTo>
                  <a:close/>
                </a:path>
              </a:pathLst>
            </a:custGeom>
            <a:noFill/>
            <a:ln cap="flat" cmpd="sng" w="88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5" name="Google Shape;375;p28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5425">
            <a:spAutoFit/>
          </a:bodyPr>
          <a:lstStyle/>
          <a:p>
            <a:pPr indent="0" lvl="0" marL="958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Diagram Continued</a:t>
            </a:r>
            <a:endParaRPr/>
          </a:p>
        </p:txBody>
      </p:sp>
      <p:pic>
        <p:nvPicPr>
          <p:cNvPr id="382" name="Google Shape;3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962" y="1811845"/>
            <a:ext cx="4760087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/>
        </p:nvSpPr>
        <p:spPr>
          <a:xfrm>
            <a:off x="1096962" y="1811845"/>
            <a:ext cx="4760595" cy="4317365"/>
          </a:xfrm>
          <a:prstGeom prst="rect">
            <a:avLst/>
          </a:prstGeom>
          <a:noFill/>
          <a:ln cap="flat" cmpd="sng" w="12700">
            <a:solidFill>
              <a:srgbClr val="806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-343535" lvl="0" marL="635635" marR="1052830" rtl="0" algn="l">
              <a:lnSpc>
                <a:spcPct val="89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With Composite, Multivalued, and Derived Attributes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6690" y="1811845"/>
            <a:ext cx="5040884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/>
        </p:nvSpPr>
        <p:spPr>
          <a:xfrm>
            <a:off x="6536690" y="1811845"/>
            <a:ext cx="5041265" cy="4317365"/>
          </a:xfrm>
          <a:prstGeom prst="rect">
            <a:avLst/>
          </a:prstGeom>
          <a:noFill/>
          <a:ln cap="flat" cmpd="sng" w="12700">
            <a:solidFill>
              <a:srgbClr val="806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3535" lvl="0" marL="63627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Sets with Attributes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1576" y="2884170"/>
            <a:ext cx="2937891" cy="293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3244" y="3011932"/>
            <a:ext cx="4287774" cy="23962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2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/>
          <p:nvPr/>
        </p:nvSpPr>
        <p:spPr>
          <a:xfrm>
            <a:off x="4404359" y="313309"/>
            <a:ext cx="7146290" cy="1066800"/>
          </a:xfrm>
          <a:custGeom>
            <a:rect b="b" l="l" r="r" t="t"/>
            <a:pathLst>
              <a:path extrusionOk="0" h="1066800" w="7146290">
                <a:moveTo>
                  <a:pt x="0" y="0"/>
                </a:moveTo>
                <a:lnTo>
                  <a:pt x="7146036" y="0"/>
                </a:lnTo>
              </a:path>
              <a:path extrusionOk="0" h="1066800" w="7146290">
                <a:moveTo>
                  <a:pt x="7144384" y="0"/>
                </a:moveTo>
                <a:lnTo>
                  <a:pt x="7144384" y="1066800"/>
                </a:lnTo>
              </a:path>
            </a:pathLst>
          </a:custGeom>
          <a:noFill/>
          <a:ln cap="flat" cmpd="sng" w="254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7" name="Google Shape;397;p30"/>
          <p:cNvSpPr/>
          <p:nvPr/>
        </p:nvSpPr>
        <p:spPr>
          <a:xfrm>
            <a:off x="1096962" y="1995474"/>
            <a:ext cx="9671050" cy="4170679"/>
          </a:xfrm>
          <a:custGeom>
            <a:rect b="b" l="l" r="r" t="t"/>
            <a:pathLst>
              <a:path extrusionOk="0" h="4170679" w="9671050">
                <a:moveTo>
                  <a:pt x="9671050" y="0"/>
                </a:moveTo>
                <a:lnTo>
                  <a:pt x="0" y="0"/>
                </a:lnTo>
                <a:lnTo>
                  <a:pt x="0" y="4170553"/>
                </a:lnTo>
                <a:lnTo>
                  <a:pt x="9671050" y="4170553"/>
                </a:lnTo>
                <a:lnTo>
                  <a:pt x="967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30"/>
          <p:cNvSpPr txBox="1"/>
          <p:nvPr>
            <p:ph type="title"/>
          </p:nvPr>
        </p:nvSpPr>
        <p:spPr>
          <a:xfrm>
            <a:off x="1266697" y="786510"/>
            <a:ext cx="102952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72B61"/>
                </a:solidFill>
              </a:rPr>
              <a:t> Entity Relationship Diagram Continued	</a:t>
            </a:r>
            <a:endParaRPr/>
          </a:p>
        </p:txBody>
      </p:sp>
      <p:sp>
        <p:nvSpPr>
          <p:cNvPr id="399" name="Google Shape;399;p30"/>
          <p:cNvSpPr txBox="1"/>
          <p:nvPr/>
        </p:nvSpPr>
        <p:spPr>
          <a:xfrm>
            <a:off x="1096962" y="1995474"/>
            <a:ext cx="9671050" cy="4170679"/>
          </a:xfrm>
          <a:prstGeom prst="rect">
            <a:avLst/>
          </a:prstGeom>
          <a:noFill/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922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170" lvl="0" marL="452755" rtl="0" algn="l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SzPts val="2400"/>
              <a:buFont typeface="Arial"/>
              <a:buChar char="⮚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Entity sets of a relationship need not be distinct.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79" lvl="0" marL="109220" marR="1209675" rtl="0" algn="l">
              <a:lnSpc>
                <a:spcPct val="1317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⮚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Each occurrence of an entity set plays a “role” in the relationship. The labels “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course_id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” and “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prereq_id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” are called </a:t>
            </a:r>
            <a:r>
              <a:rPr b="1" lang="en-US" sz="24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801" y="4097883"/>
            <a:ext cx="5808599" cy="188645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1475994" y="433832"/>
            <a:ext cx="7612380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0" lvl="0" marL="12700" marR="5080" rtl="0" algn="l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Module 1- Introduction to Database Management Systems and Data Modeling</a:t>
            </a:r>
            <a:endParaRPr sz="2400"/>
          </a:p>
        </p:txBody>
      </p:sp>
      <p:grpSp>
        <p:nvGrpSpPr>
          <p:cNvPr id="65" name="Google Shape;65;p3"/>
          <p:cNvGrpSpPr/>
          <p:nvPr/>
        </p:nvGrpSpPr>
        <p:grpSpPr>
          <a:xfrm>
            <a:off x="832662" y="1680661"/>
            <a:ext cx="10247630" cy="4167504"/>
            <a:chOff x="1096962" y="1701736"/>
            <a:chExt cx="10247630" cy="4167504"/>
          </a:xfrm>
        </p:grpSpPr>
        <p:pic>
          <p:nvPicPr>
            <p:cNvPr id="66" name="Google Shape;6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6962" y="1701736"/>
              <a:ext cx="10247249" cy="4167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3"/>
            <p:cNvSpPr/>
            <p:nvPr/>
          </p:nvSpPr>
          <p:spPr>
            <a:xfrm>
              <a:off x="1096962" y="1701736"/>
              <a:ext cx="10247630" cy="4167504"/>
            </a:xfrm>
            <a:custGeom>
              <a:rect b="b" l="l" r="r" t="t"/>
              <a:pathLst>
                <a:path extrusionOk="0" h="4167504" w="10247630">
                  <a:moveTo>
                    <a:pt x="0" y="4167251"/>
                  </a:moveTo>
                  <a:lnTo>
                    <a:pt x="10247249" y="4167251"/>
                  </a:lnTo>
                  <a:lnTo>
                    <a:pt x="10247249" y="0"/>
                  </a:lnTo>
                  <a:lnTo>
                    <a:pt x="0" y="0"/>
                  </a:lnTo>
                  <a:lnTo>
                    <a:pt x="0" y="4167251"/>
                  </a:lnTo>
                  <a:close/>
                </a:path>
              </a:pathLst>
            </a:custGeom>
            <a:noFill/>
            <a:ln cap="flat" cmpd="sng" w="12700">
              <a:solidFill>
                <a:srgbClr val="F795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" name="Google Shape;68;p3"/>
          <p:cNvSpPr txBox="1"/>
          <p:nvPr/>
        </p:nvSpPr>
        <p:spPr>
          <a:xfrm>
            <a:off x="911415" y="1525277"/>
            <a:ext cx="100521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Syllabus 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Introduction to Dbms and Data Modeling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DBMS Vs File Systems, Database System Architecture, Database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Architectures: Centralized, Client-Server, Parallel, Distributed, Data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Abstraction, Data Independence, Data Definition and Data Manipulation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Languages, Data Models, E-R diagram: Components of E-R Model,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Conventions, Keys, EER diagram Components, Reduce E-R diagram into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tables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00" y="333375"/>
            <a:ext cx="12700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5500">
            <a:spAutoFit/>
          </a:bodyPr>
          <a:lstStyle/>
          <a:p>
            <a:pPr indent="0" lvl="0" marL="9118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72B61"/>
                </a:solidFill>
              </a:rPr>
              <a:t>Entity Relationship Diagram Continued</a:t>
            </a:r>
            <a:endParaRPr/>
          </a:p>
        </p:txBody>
      </p:sp>
      <p:sp>
        <p:nvSpPr>
          <p:cNvPr id="410" name="Google Shape;410;p31"/>
          <p:cNvSpPr txBox="1"/>
          <p:nvPr/>
        </p:nvSpPr>
        <p:spPr>
          <a:xfrm>
            <a:off x="1084275" y="1758279"/>
            <a:ext cx="9834245" cy="1294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3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Cardinality Constraints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103504" marR="5080" rtl="0" algn="l">
              <a:lnSpc>
                <a:spcPct val="79500"/>
              </a:lnSpc>
              <a:spcBef>
                <a:spcPts val="14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express cardinality constraints by drawing either a directed line (→), signifying “one,” or an undirected line (—), signifying “many,” between the relationship set and the entity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1181633" y="3183407"/>
            <a:ext cx="3872229" cy="293370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0" marL="254000" rtl="0" algn="l">
              <a:lnSpc>
                <a:spcPct val="110250"/>
              </a:lnSpc>
              <a:spcBef>
                <a:spcPts val="0"/>
              </a:spcBef>
              <a:spcAft>
                <a:spcPts val="0"/>
              </a:spcAft>
              <a:buClr>
                <a:srgbClr val="072B6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rgbClr val="072B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One-to-One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50"/>
              </a:lnSpc>
              <a:spcBef>
                <a:spcPts val="117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one-to-one relationship between 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82270" marR="109854" rtl="0" algn="l">
              <a:lnSpc>
                <a:spcPct val="105499"/>
              </a:lnSpc>
              <a:spcBef>
                <a:spcPts val="515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instructor is associated with at most one student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82270" marR="46355" rtl="0" algn="l">
              <a:lnSpc>
                <a:spcPct val="108000"/>
              </a:lnSpc>
              <a:spcBef>
                <a:spcPts val="660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 student is associated with at most one instructor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2" name="Google Shape;4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8121" y="3522090"/>
            <a:ext cx="5102860" cy="163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3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600">
            <a:spAutoFit/>
          </a:bodyPr>
          <a:lstStyle/>
          <a:p>
            <a:pPr indent="0" lvl="0" marL="857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72B61"/>
                </a:solidFill>
              </a:rPr>
              <a:t>Entity Relationship Diagram Continued</a:t>
            </a:r>
            <a:endParaRPr/>
          </a:p>
        </p:txBody>
      </p:sp>
      <p:sp>
        <p:nvSpPr>
          <p:cNvPr id="421" name="Google Shape;421;p32"/>
          <p:cNvSpPr txBox="1"/>
          <p:nvPr/>
        </p:nvSpPr>
        <p:spPr>
          <a:xfrm>
            <a:off x="560019" y="1861863"/>
            <a:ext cx="8092440" cy="4345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-268605" lvl="0" marL="340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2B61"/>
              </a:buClr>
              <a:buSzPts val="2000"/>
              <a:buFont typeface="Times New Roman"/>
              <a:buAutoNum type="alphaLcPeriod" startAt="2"/>
            </a:pPr>
            <a:r>
              <a:rPr b="1" lang="en-US" sz="2000">
                <a:solidFill>
                  <a:srgbClr val="072B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One-to-Many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one-to-many relationship between an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SzPts val="17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an instructor is associated with several (including 0) students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student is associated with at most one instructor via 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0029" lvl="0" marL="30988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2B61"/>
              </a:buClr>
              <a:buSzPts val="2000"/>
              <a:buFont typeface="Times New Roman"/>
              <a:buAutoNum type="alphaLcPeriod" startAt="3"/>
            </a:pPr>
            <a:r>
              <a:rPr b="1" lang="en-US" sz="2000">
                <a:solidFill>
                  <a:srgbClr val="072B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Many-to-One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4139" rtl="0" algn="l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 a many-to-one relationship between an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student,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SzPts val="17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instructor is associated with at most one student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9497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00"/>
              <a:buFont typeface="Arial"/>
              <a:buChar char="⮚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 student is associated with several (including 0) instructors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240" lvl="0" marL="3403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2B61"/>
              </a:buClr>
              <a:buSzPts val="2000"/>
              <a:buFont typeface="Times New Roman"/>
              <a:buAutoNum type="alphaLcPeriod" startAt="4"/>
            </a:pPr>
            <a:r>
              <a:rPr b="1" lang="en-US" sz="2000">
                <a:solidFill>
                  <a:srgbClr val="072B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Many-to Many 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instructor is associated with several (possibly 0) students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student is associated with several (possibly 0) instructors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0007" y="4821770"/>
            <a:ext cx="3060192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0007" y="1769579"/>
            <a:ext cx="3060192" cy="12615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32"/>
          <p:cNvGrpSpPr/>
          <p:nvPr/>
        </p:nvGrpSpPr>
        <p:grpSpPr>
          <a:xfrm>
            <a:off x="8700007" y="3250057"/>
            <a:ext cx="3060192" cy="1415033"/>
            <a:chOff x="8700007" y="3250057"/>
            <a:chExt cx="3060192" cy="1415033"/>
          </a:xfrm>
        </p:grpSpPr>
        <p:pic>
          <p:nvPicPr>
            <p:cNvPr id="425" name="Google Shape;42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00007" y="3250057"/>
              <a:ext cx="3060192" cy="1415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32"/>
            <p:cNvSpPr/>
            <p:nvPr/>
          </p:nvSpPr>
          <p:spPr>
            <a:xfrm>
              <a:off x="10676508" y="3940175"/>
              <a:ext cx="431800" cy="76200"/>
            </a:xfrm>
            <a:custGeom>
              <a:rect b="b" l="l" r="r" t="t"/>
              <a:pathLst>
                <a:path extrusionOk="0" h="76200" w="431800">
                  <a:moveTo>
                    <a:pt x="381000" y="38100"/>
                  </a:moveTo>
                  <a:lnTo>
                    <a:pt x="355600" y="76200"/>
                  </a:lnTo>
                  <a:lnTo>
                    <a:pt x="419100" y="44450"/>
                  </a:lnTo>
                  <a:lnTo>
                    <a:pt x="381000" y="44450"/>
                  </a:lnTo>
                  <a:lnTo>
                    <a:pt x="381000" y="38100"/>
                  </a:lnTo>
                  <a:close/>
                </a:path>
                <a:path extrusionOk="0" h="76200" w="431800">
                  <a:moveTo>
                    <a:pt x="37676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6766" y="44450"/>
                  </a:lnTo>
                  <a:lnTo>
                    <a:pt x="381000" y="38100"/>
                  </a:lnTo>
                  <a:lnTo>
                    <a:pt x="376766" y="31750"/>
                  </a:lnTo>
                  <a:close/>
                </a:path>
                <a:path extrusionOk="0" h="76200" w="431800">
                  <a:moveTo>
                    <a:pt x="419100" y="31750"/>
                  </a:moveTo>
                  <a:lnTo>
                    <a:pt x="381000" y="31750"/>
                  </a:lnTo>
                  <a:lnTo>
                    <a:pt x="381000" y="44450"/>
                  </a:lnTo>
                  <a:lnTo>
                    <a:pt x="419100" y="44450"/>
                  </a:lnTo>
                  <a:lnTo>
                    <a:pt x="431800" y="38100"/>
                  </a:lnTo>
                  <a:lnTo>
                    <a:pt x="419100" y="31750"/>
                  </a:lnTo>
                  <a:close/>
                </a:path>
                <a:path extrusionOk="0" h="76200" w="431800">
                  <a:moveTo>
                    <a:pt x="355600" y="0"/>
                  </a:moveTo>
                  <a:lnTo>
                    <a:pt x="381000" y="38100"/>
                  </a:lnTo>
                  <a:lnTo>
                    <a:pt x="381000" y="31750"/>
                  </a:lnTo>
                  <a:lnTo>
                    <a:pt x="419100" y="3175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7" name="Google Shape;427;p32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32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600">
            <a:spAutoFit/>
          </a:bodyPr>
          <a:lstStyle/>
          <a:p>
            <a:pPr indent="0" lvl="0" marL="857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Diagram Continued</a:t>
            </a:r>
            <a:endParaRPr/>
          </a:p>
        </p:txBody>
      </p:sp>
      <p:sp>
        <p:nvSpPr>
          <p:cNvPr id="435" name="Google Shape;435;p33"/>
          <p:cNvSpPr txBox="1"/>
          <p:nvPr/>
        </p:nvSpPr>
        <p:spPr>
          <a:xfrm>
            <a:off x="1213383" y="1794954"/>
            <a:ext cx="5323205" cy="444246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0" marR="1822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Participation of an Entity Set in a Relationship 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90805" marR="137160" rtl="0" algn="l">
              <a:lnSpc>
                <a:spcPct val="90300"/>
              </a:lnSpc>
              <a:spcBef>
                <a:spcPts val="690"/>
              </a:spcBef>
              <a:spcAft>
                <a:spcPts val="0"/>
              </a:spcAft>
              <a:buClr>
                <a:srgbClr val="1F487C"/>
              </a:buClr>
              <a:buSzPts val="1800"/>
              <a:buFont typeface="Arial"/>
              <a:buChar char="▪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Total participation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indicated by double line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): every entity in the entity set participates in at least one relationship in the relationship 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1" marL="384175" rtl="0" algn="l">
              <a:lnSpc>
                <a:spcPct val="114500"/>
              </a:lnSpc>
              <a:spcBef>
                <a:spcPts val="645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E.g., participation of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section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sec_course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4175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total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4175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CC33"/>
                </a:solidFill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every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section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must have an associated course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90805" marR="309245" rtl="0" algn="l">
              <a:lnSpc>
                <a:spcPct val="90000"/>
              </a:lnSpc>
              <a:spcBef>
                <a:spcPts val="1105"/>
              </a:spcBef>
              <a:spcAft>
                <a:spcPts val="0"/>
              </a:spcAft>
              <a:buClr>
                <a:srgbClr val="1F487C"/>
              </a:buClr>
              <a:buSzPts val="1800"/>
              <a:buFont typeface="Arial"/>
              <a:buChar char="▪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Partial participation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some entities may not participate in any relationship in the relationship 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84175" rtl="0" algn="l">
              <a:lnSpc>
                <a:spcPct val="114000"/>
              </a:lnSpc>
              <a:spcBef>
                <a:spcPts val="66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participation of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4175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partial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4891" y="2768600"/>
            <a:ext cx="4732908" cy="20659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4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7475">
            <a:spAutoFit/>
          </a:bodyPr>
          <a:lstStyle/>
          <a:p>
            <a:pPr indent="0" lvl="0" marL="9721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Diagram : Weak Entity Sets</a:t>
            </a:r>
            <a:endParaRPr/>
          </a:p>
        </p:txBody>
      </p:sp>
      <p:grpSp>
        <p:nvGrpSpPr>
          <p:cNvPr id="445" name="Google Shape;445;p34"/>
          <p:cNvGrpSpPr/>
          <p:nvPr/>
        </p:nvGrpSpPr>
        <p:grpSpPr>
          <a:xfrm>
            <a:off x="782637" y="1871091"/>
            <a:ext cx="6865620" cy="4530090"/>
            <a:chOff x="782637" y="1871091"/>
            <a:chExt cx="6865620" cy="4530090"/>
          </a:xfrm>
        </p:grpSpPr>
        <p:sp>
          <p:nvSpPr>
            <p:cNvPr id="446" name="Google Shape;446;p34"/>
            <p:cNvSpPr/>
            <p:nvPr/>
          </p:nvSpPr>
          <p:spPr>
            <a:xfrm>
              <a:off x="782637" y="1871091"/>
              <a:ext cx="6865620" cy="4530090"/>
            </a:xfrm>
            <a:custGeom>
              <a:rect b="b" l="l" r="r" t="t"/>
              <a:pathLst>
                <a:path extrusionOk="0" h="4530090" w="6865620">
                  <a:moveTo>
                    <a:pt x="6865111" y="0"/>
                  </a:moveTo>
                  <a:lnTo>
                    <a:pt x="0" y="0"/>
                  </a:lnTo>
                  <a:lnTo>
                    <a:pt x="0" y="4529709"/>
                  </a:lnTo>
                  <a:lnTo>
                    <a:pt x="6865111" y="4529709"/>
                  </a:lnTo>
                  <a:lnTo>
                    <a:pt x="6865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82637" y="1871091"/>
              <a:ext cx="6865620" cy="4530090"/>
            </a:xfrm>
            <a:custGeom>
              <a:rect b="b" l="l" r="r" t="t"/>
              <a:pathLst>
                <a:path extrusionOk="0" h="4530090" w="6865620">
                  <a:moveTo>
                    <a:pt x="0" y="4529709"/>
                  </a:moveTo>
                  <a:lnTo>
                    <a:pt x="6865111" y="4529709"/>
                  </a:lnTo>
                  <a:lnTo>
                    <a:pt x="6865111" y="0"/>
                  </a:lnTo>
                  <a:lnTo>
                    <a:pt x="0" y="0"/>
                  </a:lnTo>
                  <a:lnTo>
                    <a:pt x="0" y="4529709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8" name="Google Shape;448;p34"/>
          <p:cNvSpPr txBox="1"/>
          <p:nvPr/>
        </p:nvSpPr>
        <p:spPr>
          <a:xfrm>
            <a:off x="770026" y="1864868"/>
            <a:ext cx="6892290" cy="1931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entity set that does not have a primary key is referred to as 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weak entity set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2750"/>
              </a:lnSpc>
              <a:spcBef>
                <a:spcPts val="121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existence of a weak entity set depends on the existence of 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identifying entity 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94970" marR="5715" rtl="0" algn="l">
              <a:lnSpc>
                <a:spcPct val="108000"/>
              </a:lnSpc>
              <a:spcBef>
                <a:spcPts val="475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It must relate to the identifying entity set via a total, one-to- many relationship set from the identifying to the weak entity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969670" y="3688519"/>
            <a:ext cx="6398895" cy="727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94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9558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Identifying relationship depicted using a double diamond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770026" y="4567554"/>
            <a:ext cx="689292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discriminator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or partial key)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 a weak entity set is the 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861466" y="4841875"/>
            <a:ext cx="679958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 attributes that distinguishes among all the entities of a weak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861466" y="5110048"/>
            <a:ext cx="1011555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entity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861466" y="5569102"/>
            <a:ext cx="6800850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127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primary key of a weak entity set is formed by the primary key of the strong entity set on which the weak entity set is existence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861466" y="6111646"/>
            <a:ext cx="523938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dependent, plus the weak entity set’s discriminator.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2006600"/>
            <a:ext cx="4007357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/>
        </p:nvSpPr>
        <p:spPr>
          <a:xfrm>
            <a:off x="7772400" y="4016578"/>
            <a:ext cx="4152265" cy="224726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100">
            <a:spAutoFit/>
          </a:bodyPr>
          <a:lstStyle/>
          <a:p>
            <a:pPr indent="-287019" lvl="0" marL="378460" marR="1555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underline the discriminator of a weak entity set with a dashed line.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7019" lvl="0" marL="378460" marR="2139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put the identifying relationship of a weak entity in a double diamond.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7019" lvl="0" marL="378460" marR="2266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Primary key for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section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– 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course_id, sec_id, semester, year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3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025">
            <a:spAutoFit/>
          </a:bodyPr>
          <a:lstStyle/>
          <a:p>
            <a:pPr indent="0" lvl="0" marL="571500" marR="61658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Example of Strong and Weak Entity</a:t>
            </a:r>
            <a:endParaRPr/>
          </a:p>
        </p:txBody>
      </p:sp>
      <p:sp>
        <p:nvSpPr>
          <p:cNvPr id="464" name="Google Shape;464;p35"/>
          <p:cNvSpPr txBox="1"/>
          <p:nvPr/>
        </p:nvSpPr>
        <p:spPr>
          <a:xfrm>
            <a:off x="6731634" y="1660906"/>
            <a:ext cx="4511675" cy="414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Strong Entity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Professor(</a:t>
            </a:r>
            <a:r>
              <a:rPr i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,Name,City,Salary)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Weak Entity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Dependent</a:t>
            </a:r>
            <a:r>
              <a:rPr i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(Name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,DOB,Relation)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3500" lvl="0" marL="12700" marR="42481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Dependent Entity will share the ID attribute of Professor.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Resultant Schema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Dependent(</a:t>
            </a:r>
            <a:r>
              <a:rPr i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ID,Name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,DOB,Relation)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The primary key for Weak Entity Dependent will be ID + Name as Name is the discriminator attribute.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17" y="1919211"/>
            <a:ext cx="5496433" cy="38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071" y="3290315"/>
            <a:ext cx="748283" cy="1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35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3425">
            <a:spAutoFit/>
          </a:bodyPr>
          <a:lstStyle/>
          <a:p>
            <a:pPr indent="0" lvl="0" marL="969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E-R Diagram Example</a:t>
            </a:r>
            <a:endParaRPr/>
          </a:p>
        </p:txBody>
      </p:sp>
      <p:grpSp>
        <p:nvGrpSpPr>
          <p:cNvPr id="474" name="Google Shape;474;p36"/>
          <p:cNvGrpSpPr/>
          <p:nvPr/>
        </p:nvGrpSpPr>
        <p:grpSpPr>
          <a:xfrm>
            <a:off x="609600" y="1600136"/>
            <a:ext cx="11127105" cy="4526280"/>
            <a:chOff x="609600" y="1600136"/>
            <a:chExt cx="11127105" cy="4526280"/>
          </a:xfrm>
        </p:grpSpPr>
        <p:sp>
          <p:nvSpPr>
            <p:cNvPr id="475" name="Google Shape;475;p36"/>
            <p:cNvSpPr/>
            <p:nvPr/>
          </p:nvSpPr>
          <p:spPr>
            <a:xfrm>
              <a:off x="609600" y="1600136"/>
              <a:ext cx="11127105" cy="4526280"/>
            </a:xfrm>
            <a:custGeom>
              <a:rect b="b" l="l" r="r" t="t"/>
              <a:pathLst>
                <a:path extrusionOk="0" h="4526280" w="11127105">
                  <a:moveTo>
                    <a:pt x="11126851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11126851" y="4526026"/>
                  </a:lnTo>
                  <a:lnTo>
                    <a:pt x="11126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609600" y="1600136"/>
              <a:ext cx="11127105" cy="4526280"/>
            </a:xfrm>
            <a:custGeom>
              <a:rect b="b" l="l" r="r" t="t"/>
              <a:pathLst>
                <a:path extrusionOk="0" h="4526280" w="11127105">
                  <a:moveTo>
                    <a:pt x="0" y="4526026"/>
                  </a:moveTo>
                  <a:lnTo>
                    <a:pt x="11126851" y="4526026"/>
                  </a:lnTo>
                  <a:lnTo>
                    <a:pt x="11126851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7" name="Google Shape;477;p36"/>
          <p:cNvSpPr txBox="1"/>
          <p:nvPr/>
        </p:nvSpPr>
        <p:spPr>
          <a:xfrm>
            <a:off x="688340" y="1531594"/>
            <a:ext cx="11027410" cy="354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lang="en-US" sz="2000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 ER Diagram for Airline Reservation scenario given below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925" marR="2541905" rtl="0" algn="l">
              <a:lnSpc>
                <a:spcPct val="117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flight database stores details about an airline’s fleet, flights, and seat bookings. Consider the following scenario: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7846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airline has one or more airplanes.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7846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airplane has a model number, a registration number, and the capacity to take one or more passengers.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77825" marR="16129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airplane flight has a unique flight number, a departure airport, a destination airport, a departure date and time, and an arrival date and time.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7846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Each flight is carried out by a single airplane.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784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passenger has given names(first name, last name),contact and a unique email address.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7846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Passengers can book seats on	flights.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6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36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37"/>
          <p:cNvGrpSpPr/>
          <p:nvPr/>
        </p:nvGrpSpPr>
        <p:grpSpPr>
          <a:xfrm>
            <a:off x="2253995" y="2234184"/>
            <a:ext cx="1531620" cy="746760"/>
            <a:chOff x="2253995" y="2234184"/>
            <a:chExt cx="1531620" cy="746760"/>
          </a:xfrm>
        </p:grpSpPr>
        <p:pic>
          <p:nvPicPr>
            <p:cNvPr id="486" name="Google Shape;48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3995" y="2234184"/>
              <a:ext cx="1531620" cy="74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01112" y="2260866"/>
              <a:ext cx="1436877" cy="653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37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025">
            <a:spAutoFit/>
          </a:bodyPr>
          <a:lstStyle/>
          <a:p>
            <a:pPr indent="0" lvl="0" marL="30937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Flight Reservation ERD</a:t>
            </a:r>
            <a:endParaRPr/>
          </a:p>
        </p:txBody>
      </p:sp>
      <p:sp>
        <p:nvSpPr>
          <p:cNvPr id="489" name="Google Shape;489;p37"/>
          <p:cNvSpPr txBox="1"/>
          <p:nvPr/>
        </p:nvSpPr>
        <p:spPr>
          <a:xfrm>
            <a:off x="2301113" y="2260866"/>
            <a:ext cx="1437005" cy="653415"/>
          </a:xfrm>
          <a:prstGeom prst="rect">
            <a:avLst/>
          </a:pr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Airline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37"/>
          <p:cNvGrpSpPr/>
          <p:nvPr/>
        </p:nvGrpSpPr>
        <p:grpSpPr>
          <a:xfrm>
            <a:off x="2253995" y="4405884"/>
            <a:ext cx="1531620" cy="748283"/>
            <a:chOff x="2253995" y="4405884"/>
            <a:chExt cx="1531620" cy="748283"/>
          </a:xfrm>
        </p:grpSpPr>
        <p:pic>
          <p:nvPicPr>
            <p:cNvPr id="491" name="Google Shape;491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3995" y="4405884"/>
              <a:ext cx="1531620" cy="748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01112" y="4432947"/>
              <a:ext cx="1436877" cy="653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p37"/>
          <p:cNvSpPr txBox="1"/>
          <p:nvPr/>
        </p:nvSpPr>
        <p:spPr>
          <a:xfrm>
            <a:off x="2301113" y="4432947"/>
            <a:ext cx="1437005" cy="653415"/>
          </a:xfrm>
          <a:prstGeom prst="rect">
            <a:avLst/>
          </a:pr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9052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Airplane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37"/>
          <p:cNvGrpSpPr/>
          <p:nvPr/>
        </p:nvGrpSpPr>
        <p:grpSpPr>
          <a:xfrm>
            <a:off x="6356603" y="2058923"/>
            <a:ext cx="1531620" cy="748284"/>
            <a:chOff x="6356603" y="2058923"/>
            <a:chExt cx="1531620" cy="748284"/>
          </a:xfrm>
        </p:grpSpPr>
        <p:pic>
          <p:nvPicPr>
            <p:cNvPr id="495" name="Google Shape;495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56603" y="2058923"/>
              <a:ext cx="1531620" cy="748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04101" y="2086749"/>
              <a:ext cx="1436877" cy="653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Google Shape;497;p37"/>
          <p:cNvSpPr txBox="1"/>
          <p:nvPr/>
        </p:nvSpPr>
        <p:spPr>
          <a:xfrm>
            <a:off x="6404102" y="2086749"/>
            <a:ext cx="1437005" cy="653415"/>
          </a:xfrm>
          <a:prstGeom prst="rect">
            <a:avLst/>
          </a:pr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Passenger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37"/>
          <p:cNvGrpSpPr/>
          <p:nvPr/>
        </p:nvGrpSpPr>
        <p:grpSpPr>
          <a:xfrm>
            <a:off x="6425184" y="4256532"/>
            <a:ext cx="1531619" cy="897636"/>
            <a:chOff x="6425184" y="4256532"/>
            <a:chExt cx="1531619" cy="897636"/>
          </a:xfrm>
        </p:grpSpPr>
        <p:pic>
          <p:nvPicPr>
            <p:cNvPr id="499" name="Google Shape;499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5184" y="4256532"/>
              <a:ext cx="1531619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809" y="4283900"/>
              <a:ext cx="1436878" cy="802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37"/>
          <p:cNvSpPr txBox="1"/>
          <p:nvPr/>
        </p:nvSpPr>
        <p:spPr>
          <a:xfrm>
            <a:off x="6472809" y="4283900"/>
            <a:ext cx="1437005" cy="802640"/>
          </a:xfrm>
          <a:prstGeom prst="rect">
            <a:avLst/>
          </a:pr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Flight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37"/>
          <p:cNvGrpSpPr/>
          <p:nvPr/>
        </p:nvGrpSpPr>
        <p:grpSpPr>
          <a:xfrm>
            <a:off x="2253995" y="3227832"/>
            <a:ext cx="1531620" cy="748283"/>
            <a:chOff x="2253995" y="3227832"/>
            <a:chExt cx="1531620" cy="748283"/>
          </a:xfrm>
        </p:grpSpPr>
        <p:pic>
          <p:nvPicPr>
            <p:cNvPr id="503" name="Google Shape;503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53995" y="3227832"/>
              <a:ext cx="1531620" cy="748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711195" y="3400044"/>
              <a:ext cx="665987" cy="458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01112" y="3255645"/>
              <a:ext cx="1436877" cy="653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37"/>
            <p:cNvSpPr/>
            <p:nvPr/>
          </p:nvSpPr>
          <p:spPr>
            <a:xfrm>
              <a:off x="2301112" y="3255645"/>
              <a:ext cx="1437005" cy="653415"/>
            </a:xfrm>
            <a:custGeom>
              <a:rect b="b" l="l" r="r" t="t"/>
              <a:pathLst>
                <a:path extrusionOk="0" h="653414" w="1437004">
                  <a:moveTo>
                    <a:pt x="0" y="326643"/>
                  </a:moveTo>
                  <a:lnTo>
                    <a:pt x="718438" y="0"/>
                  </a:lnTo>
                  <a:lnTo>
                    <a:pt x="1436877" y="326643"/>
                  </a:lnTo>
                  <a:lnTo>
                    <a:pt x="718438" y="653160"/>
                  </a:lnTo>
                  <a:lnTo>
                    <a:pt x="0" y="326643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7" name="Google Shape;507;p37"/>
          <p:cNvSpPr txBox="1"/>
          <p:nvPr/>
        </p:nvSpPr>
        <p:spPr>
          <a:xfrm>
            <a:off x="2847848" y="3457447"/>
            <a:ext cx="3422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Has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7"/>
          <p:cNvGrpSpPr/>
          <p:nvPr/>
        </p:nvGrpSpPr>
        <p:grpSpPr>
          <a:xfrm>
            <a:off x="884250" y="2914014"/>
            <a:ext cx="2185720" cy="1674876"/>
            <a:chOff x="884250" y="2914014"/>
            <a:chExt cx="2185720" cy="1674876"/>
          </a:xfrm>
        </p:grpSpPr>
        <p:sp>
          <p:nvSpPr>
            <p:cNvPr id="509" name="Google Shape;509;p37"/>
            <p:cNvSpPr/>
            <p:nvPr/>
          </p:nvSpPr>
          <p:spPr>
            <a:xfrm>
              <a:off x="2969640" y="2914014"/>
              <a:ext cx="100330" cy="341630"/>
            </a:xfrm>
            <a:custGeom>
              <a:rect b="b" l="l" r="r" t="t"/>
              <a:pathLst>
                <a:path extrusionOk="0" h="341629" w="100330">
                  <a:moveTo>
                    <a:pt x="49847" y="18886"/>
                  </a:moveTo>
                  <a:lnTo>
                    <a:pt x="45084" y="27051"/>
                  </a:lnTo>
                  <a:lnTo>
                    <a:pt x="45084" y="341630"/>
                  </a:lnTo>
                  <a:lnTo>
                    <a:pt x="54609" y="341630"/>
                  </a:lnTo>
                  <a:lnTo>
                    <a:pt x="54609" y="27051"/>
                  </a:lnTo>
                  <a:lnTo>
                    <a:pt x="49847" y="18886"/>
                  </a:lnTo>
                  <a:close/>
                </a:path>
                <a:path extrusionOk="0" h="341629" w="100330">
                  <a:moveTo>
                    <a:pt x="49910" y="0"/>
                  </a:moveTo>
                  <a:lnTo>
                    <a:pt x="1269" y="83185"/>
                  </a:lnTo>
                  <a:lnTo>
                    <a:pt x="0" y="85471"/>
                  </a:lnTo>
                  <a:lnTo>
                    <a:pt x="761" y="88392"/>
                  </a:lnTo>
                  <a:lnTo>
                    <a:pt x="3047" y="89788"/>
                  </a:lnTo>
                  <a:lnTo>
                    <a:pt x="5333" y="91059"/>
                  </a:lnTo>
                  <a:lnTo>
                    <a:pt x="8254" y="90297"/>
                  </a:lnTo>
                  <a:lnTo>
                    <a:pt x="9525" y="88011"/>
                  </a:lnTo>
                  <a:lnTo>
                    <a:pt x="45084" y="27051"/>
                  </a:lnTo>
                  <a:lnTo>
                    <a:pt x="45084" y="9398"/>
                  </a:lnTo>
                  <a:lnTo>
                    <a:pt x="55391" y="9398"/>
                  </a:lnTo>
                  <a:lnTo>
                    <a:pt x="49910" y="0"/>
                  </a:lnTo>
                  <a:close/>
                </a:path>
                <a:path extrusionOk="0" h="341629" w="100330">
                  <a:moveTo>
                    <a:pt x="55391" y="9398"/>
                  </a:moveTo>
                  <a:lnTo>
                    <a:pt x="54609" y="9398"/>
                  </a:lnTo>
                  <a:lnTo>
                    <a:pt x="54610" y="27051"/>
                  </a:lnTo>
                  <a:lnTo>
                    <a:pt x="90169" y="88011"/>
                  </a:lnTo>
                  <a:lnTo>
                    <a:pt x="91566" y="90297"/>
                  </a:lnTo>
                  <a:lnTo>
                    <a:pt x="94487" y="91059"/>
                  </a:lnTo>
                  <a:lnTo>
                    <a:pt x="96773" y="89788"/>
                  </a:lnTo>
                  <a:lnTo>
                    <a:pt x="99059" y="88392"/>
                  </a:lnTo>
                  <a:lnTo>
                    <a:pt x="99821" y="85471"/>
                  </a:lnTo>
                  <a:lnTo>
                    <a:pt x="98425" y="83185"/>
                  </a:lnTo>
                  <a:lnTo>
                    <a:pt x="55391" y="9398"/>
                  </a:lnTo>
                  <a:close/>
                </a:path>
                <a:path extrusionOk="0" h="341629" w="100330">
                  <a:moveTo>
                    <a:pt x="54609" y="9398"/>
                  </a:moveTo>
                  <a:lnTo>
                    <a:pt x="45084" y="9398"/>
                  </a:lnTo>
                  <a:lnTo>
                    <a:pt x="45084" y="27051"/>
                  </a:lnTo>
                  <a:lnTo>
                    <a:pt x="49847" y="18886"/>
                  </a:lnTo>
                  <a:lnTo>
                    <a:pt x="45719" y="11811"/>
                  </a:lnTo>
                  <a:lnTo>
                    <a:pt x="54609" y="11811"/>
                  </a:lnTo>
                  <a:lnTo>
                    <a:pt x="54609" y="9398"/>
                  </a:lnTo>
                  <a:close/>
                </a:path>
                <a:path extrusionOk="0" h="341629" w="100330">
                  <a:moveTo>
                    <a:pt x="54609" y="11811"/>
                  </a:moveTo>
                  <a:lnTo>
                    <a:pt x="53975" y="11811"/>
                  </a:lnTo>
                  <a:lnTo>
                    <a:pt x="49847" y="18886"/>
                  </a:lnTo>
                  <a:lnTo>
                    <a:pt x="54610" y="27051"/>
                  </a:lnTo>
                  <a:lnTo>
                    <a:pt x="54609" y="11811"/>
                  </a:lnTo>
                  <a:close/>
                </a:path>
                <a:path extrusionOk="0" h="341629" w="100330">
                  <a:moveTo>
                    <a:pt x="53975" y="11811"/>
                  </a:moveTo>
                  <a:lnTo>
                    <a:pt x="45719" y="11811"/>
                  </a:lnTo>
                  <a:lnTo>
                    <a:pt x="49847" y="18886"/>
                  </a:lnTo>
                  <a:lnTo>
                    <a:pt x="53975" y="11811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019552" y="3908805"/>
              <a:ext cx="0" cy="524510"/>
            </a:xfrm>
            <a:custGeom>
              <a:rect b="b" l="l" r="r" t="t"/>
              <a:pathLst>
                <a:path extrusionOk="0" h="524510" w="120000">
                  <a:moveTo>
                    <a:pt x="0" y="0"/>
                  </a:moveTo>
                  <a:lnTo>
                    <a:pt x="0" y="524129"/>
                  </a:lnTo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884250" y="3908805"/>
              <a:ext cx="1108710" cy="680085"/>
            </a:xfrm>
            <a:custGeom>
              <a:rect b="b" l="l" r="r" t="t"/>
              <a:pathLst>
                <a:path extrusionOk="0" h="680085" w="1108710">
                  <a:moveTo>
                    <a:pt x="554278" y="0"/>
                  </a:moveTo>
                  <a:lnTo>
                    <a:pt x="493888" y="1995"/>
                  </a:lnTo>
                  <a:lnTo>
                    <a:pt x="435380" y="7844"/>
                  </a:lnTo>
                  <a:lnTo>
                    <a:pt x="379093" y="17338"/>
                  </a:lnTo>
                  <a:lnTo>
                    <a:pt x="325365" y="30269"/>
                  </a:lnTo>
                  <a:lnTo>
                    <a:pt x="274534" y="46430"/>
                  </a:lnTo>
                  <a:lnTo>
                    <a:pt x="226939" y="65613"/>
                  </a:lnTo>
                  <a:lnTo>
                    <a:pt x="182918" y="87610"/>
                  </a:lnTo>
                  <a:lnTo>
                    <a:pt x="142809" y="112214"/>
                  </a:lnTo>
                  <a:lnTo>
                    <a:pt x="106950" y="139217"/>
                  </a:lnTo>
                  <a:lnTo>
                    <a:pt x="75680" y="168411"/>
                  </a:lnTo>
                  <a:lnTo>
                    <a:pt x="49337" y="199588"/>
                  </a:lnTo>
                  <a:lnTo>
                    <a:pt x="28259" y="232542"/>
                  </a:lnTo>
                  <a:lnTo>
                    <a:pt x="3252" y="302944"/>
                  </a:lnTo>
                  <a:lnTo>
                    <a:pt x="0" y="339979"/>
                  </a:lnTo>
                  <a:lnTo>
                    <a:pt x="3252" y="377013"/>
                  </a:lnTo>
                  <a:lnTo>
                    <a:pt x="28259" y="447415"/>
                  </a:lnTo>
                  <a:lnTo>
                    <a:pt x="49337" y="480369"/>
                  </a:lnTo>
                  <a:lnTo>
                    <a:pt x="75680" y="511546"/>
                  </a:lnTo>
                  <a:lnTo>
                    <a:pt x="106950" y="540740"/>
                  </a:lnTo>
                  <a:lnTo>
                    <a:pt x="142809" y="567743"/>
                  </a:lnTo>
                  <a:lnTo>
                    <a:pt x="182918" y="592347"/>
                  </a:lnTo>
                  <a:lnTo>
                    <a:pt x="226939" y="614344"/>
                  </a:lnTo>
                  <a:lnTo>
                    <a:pt x="274534" y="633527"/>
                  </a:lnTo>
                  <a:lnTo>
                    <a:pt x="325365" y="649688"/>
                  </a:lnTo>
                  <a:lnTo>
                    <a:pt x="379093" y="662619"/>
                  </a:lnTo>
                  <a:lnTo>
                    <a:pt x="435380" y="672113"/>
                  </a:lnTo>
                  <a:lnTo>
                    <a:pt x="493888" y="677962"/>
                  </a:lnTo>
                  <a:lnTo>
                    <a:pt x="554278" y="679958"/>
                  </a:lnTo>
                  <a:lnTo>
                    <a:pt x="614688" y="677962"/>
                  </a:lnTo>
                  <a:lnTo>
                    <a:pt x="673211" y="672113"/>
                  </a:lnTo>
                  <a:lnTo>
                    <a:pt x="729511" y="662619"/>
                  </a:lnTo>
                  <a:lnTo>
                    <a:pt x="783249" y="649688"/>
                  </a:lnTo>
                  <a:lnTo>
                    <a:pt x="834088" y="633527"/>
                  </a:lnTo>
                  <a:lnTo>
                    <a:pt x="881688" y="614344"/>
                  </a:lnTo>
                  <a:lnTo>
                    <a:pt x="925714" y="592347"/>
                  </a:lnTo>
                  <a:lnTo>
                    <a:pt x="965825" y="567743"/>
                  </a:lnTo>
                  <a:lnTo>
                    <a:pt x="1001685" y="540740"/>
                  </a:lnTo>
                  <a:lnTo>
                    <a:pt x="1032955" y="511546"/>
                  </a:lnTo>
                  <a:lnTo>
                    <a:pt x="1059298" y="480369"/>
                  </a:lnTo>
                  <a:lnTo>
                    <a:pt x="1080375" y="447415"/>
                  </a:lnTo>
                  <a:lnTo>
                    <a:pt x="1105381" y="377013"/>
                  </a:lnTo>
                  <a:lnTo>
                    <a:pt x="1108633" y="339979"/>
                  </a:lnTo>
                  <a:lnTo>
                    <a:pt x="1105381" y="302944"/>
                  </a:lnTo>
                  <a:lnTo>
                    <a:pt x="1080375" y="232542"/>
                  </a:lnTo>
                  <a:lnTo>
                    <a:pt x="1059298" y="199588"/>
                  </a:lnTo>
                  <a:lnTo>
                    <a:pt x="1032955" y="168411"/>
                  </a:lnTo>
                  <a:lnTo>
                    <a:pt x="1001685" y="139217"/>
                  </a:lnTo>
                  <a:lnTo>
                    <a:pt x="965825" y="112214"/>
                  </a:lnTo>
                  <a:lnTo>
                    <a:pt x="925714" y="87610"/>
                  </a:lnTo>
                  <a:lnTo>
                    <a:pt x="881688" y="65613"/>
                  </a:lnTo>
                  <a:lnTo>
                    <a:pt x="834088" y="46430"/>
                  </a:lnTo>
                  <a:lnTo>
                    <a:pt x="783249" y="30269"/>
                  </a:lnTo>
                  <a:lnTo>
                    <a:pt x="729511" y="17338"/>
                  </a:lnTo>
                  <a:lnTo>
                    <a:pt x="673211" y="7844"/>
                  </a:lnTo>
                  <a:lnTo>
                    <a:pt x="614688" y="1995"/>
                  </a:lnTo>
                  <a:lnTo>
                    <a:pt x="55427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884250" y="3908805"/>
              <a:ext cx="1108710" cy="680085"/>
            </a:xfrm>
            <a:custGeom>
              <a:rect b="b" l="l" r="r" t="t"/>
              <a:pathLst>
                <a:path extrusionOk="0" h="680085" w="1108710">
                  <a:moveTo>
                    <a:pt x="0" y="339979"/>
                  </a:moveTo>
                  <a:lnTo>
                    <a:pt x="12785" y="267063"/>
                  </a:lnTo>
                  <a:lnTo>
                    <a:pt x="49337" y="199588"/>
                  </a:lnTo>
                  <a:lnTo>
                    <a:pt x="75680" y="168411"/>
                  </a:lnTo>
                  <a:lnTo>
                    <a:pt x="106950" y="139217"/>
                  </a:lnTo>
                  <a:lnTo>
                    <a:pt x="142809" y="112214"/>
                  </a:lnTo>
                  <a:lnTo>
                    <a:pt x="182918" y="87610"/>
                  </a:lnTo>
                  <a:lnTo>
                    <a:pt x="226939" y="65613"/>
                  </a:lnTo>
                  <a:lnTo>
                    <a:pt x="274534" y="46430"/>
                  </a:lnTo>
                  <a:lnTo>
                    <a:pt x="325365" y="30269"/>
                  </a:lnTo>
                  <a:lnTo>
                    <a:pt x="379093" y="17338"/>
                  </a:lnTo>
                  <a:lnTo>
                    <a:pt x="435380" y="7844"/>
                  </a:lnTo>
                  <a:lnTo>
                    <a:pt x="493888" y="1995"/>
                  </a:lnTo>
                  <a:lnTo>
                    <a:pt x="554278" y="0"/>
                  </a:lnTo>
                  <a:lnTo>
                    <a:pt x="614688" y="1995"/>
                  </a:lnTo>
                  <a:lnTo>
                    <a:pt x="673211" y="7844"/>
                  </a:lnTo>
                  <a:lnTo>
                    <a:pt x="729511" y="17338"/>
                  </a:lnTo>
                  <a:lnTo>
                    <a:pt x="783249" y="30269"/>
                  </a:lnTo>
                  <a:lnTo>
                    <a:pt x="834088" y="46430"/>
                  </a:lnTo>
                  <a:lnTo>
                    <a:pt x="881688" y="65613"/>
                  </a:lnTo>
                  <a:lnTo>
                    <a:pt x="925714" y="87610"/>
                  </a:lnTo>
                  <a:lnTo>
                    <a:pt x="965825" y="112214"/>
                  </a:lnTo>
                  <a:lnTo>
                    <a:pt x="1001685" y="139217"/>
                  </a:lnTo>
                  <a:lnTo>
                    <a:pt x="1032955" y="168411"/>
                  </a:lnTo>
                  <a:lnTo>
                    <a:pt x="1059298" y="199588"/>
                  </a:lnTo>
                  <a:lnTo>
                    <a:pt x="1080375" y="232542"/>
                  </a:lnTo>
                  <a:lnTo>
                    <a:pt x="1105381" y="302944"/>
                  </a:lnTo>
                  <a:lnTo>
                    <a:pt x="1108633" y="339979"/>
                  </a:lnTo>
                  <a:lnTo>
                    <a:pt x="1105381" y="377013"/>
                  </a:lnTo>
                  <a:lnTo>
                    <a:pt x="1080375" y="447415"/>
                  </a:lnTo>
                  <a:lnTo>
                    <a:pt x="1059298" y="480369"/>
                  </a:lnTo>
                  <a:lnTo>
                    <a:pt x="1032955" y="511546"/>
                  </a:lnTo>
                  <a:lnTo>
                    <a:pt x="1001685" y="540740"/>
                  </a:lnTo>
                  <a:lnTo>
                    <a:pt x="965825" y="567743"/>
                  </a:lnTo>
                  <a:lnTo>
                    <a:pt x="925714" y="592347"/>
                  </a:lnTo>
                  <a:lnTo>
                    <a:pt x="881688" y="614344"/>
                  </a:lnTo>
                  <a:lnTo>
                    <a:pt x="834088" y="633527"/>
                  </a:lnTo>
                  <a:lnTo>
                    <a:pt x="783249" y="649688"/>
                  </a:lnTo>
                  <a:lnTo>
                    <a:pt x="729511" y="662619"/>
                  </a:lnTo>
                  <a:lnTo>
                    <a:pt x="673211" y="672113"/>
                  </a:lnTo>
                  <a:lnTo>
                    <a:pt x="614688" y="677962"/>
                  </a:lnTo>
                  <a:lnTo>
                    <a:pt x="554278" y="679958"/>
                  </a:lnTo>
                  <a:lnTo>
                    <a:pt x="493888" y="677962"/>
                  </a:lnTo>
                  <a:lnTo>
                    <a:pt x="435380" y="672113"/>
                  </a:lnTo>
                  <a:lnTo>
                    <a:pt x="379093" y="662619"/>
                  </a:lnTo>
                  <a:lnTo>
                    <a:pt x="325365" y="649688"/>
                  </a:lnTo>
                  <a:lnTo>
                    <a:pt x="274534" y="633527"/>
                  </a:lnTo>
                  <a:lnTo>
                    <a:pt x="226939" y="614344"/>
                  </a:lnTo>
                  <a:lnTo>
                    <a:pt x="182918" y="592347"/>
                  </a:lnTo>
                  <a:lnTo>
                    <a:pt x="142809" y="567743"/>
                  </a:lnTo>
                  <a:lnTo>
                    <a:pt x="106950" y="540740"/>
                  </a:lnTo>
                  <a:lnTo>
                    <a:pt x="75680" y="511546"/>
                  </a:lnTo>
                  <a:lnTo>
                    <a:pt x="49337" y="480369"/>
                  </a:lnTo>
                  <a:lnTo>
                    <a:pt x="28259" y="447415"/>
                  </a:lnTo>
                  <a:lnTo>
                    <a:pt x="3252" y="377013"/>
                  </a:lnTo>
                  <a:lnTo>
                    <a:pt x="0" y="33997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3" name="Google Shape;513;p37"/>
          <p:cNvSpPr txBox="1"/>
          <p:nvPr/>
        </p:nvSpPr>
        <p:spPr>
          <a:xfrm>
            <a:off x="1168704" y="4017390"/>
            <a:ext cx="54165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1112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_no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37"/>
          <p:cNvGrpSpPr/>
          <p:nvPr/>
        </p:nvGrpSpPr>
        <p:grpSpPr>
          <a:xfrm>
            <a:off x="787120" y="4791328"/>
            <a:ext cx="1205865" cy="546100"/>
            <a:chOff x="787120" y="4791328"/>
            <a:chExt cx="1205865" cy="546100"/>
          </a:xfrm>
        </p:grpSpPr>
        <p:sp>
          <p:nvSpPr>
            <p:cNvPr id="515" name="Google Shape;515;p37"/>
            <p:cNvSpPr/>
            <p:nvPr/>
          </p:nvSpPr>
          <p:spPr>
            <a:xfrm>
              <a:off x="787120" y="4791328"/>
              <a:ext cx="1205865" cy="546100"/>
            </a:xfrm>
            <a:custGeom>
              <a:rect b="b" l="l" r="r" t="t"/>
              <a:pathLst>
                <a:path extrusionOk="0" h="546100" w="1205864">
                  <a:moveTo>
                    <a:pt x="602894" y="0"/>
                  </a:moveTo>
                  <a:lnTo>
                    <a:pt x="537202" y="1602"/>
                  </a:lnTo>
                  <a:lnTo>
                    <a:pt x="473559" y="6300"/>
                  </a:lnTo>
                  <a:lnTo>
                    <a:pt x="412333" y="13925"/>
                  </a:lnTo>
                  <a:lnTo>
                    <a:pt x="353891" y="24311"/>
                  </a:lnTo>
                  <a:lnTo>
                    <a:pt x="298602" y="37290"/>
                  </a:lnTo>
                  <a:lnTo>
                    <a:pt x="246833" y="52697"/>
                  </a:lnTo>
                  <a:lnTo>
                    <a:pt x="198951" y="70365"/>
                  </a:lnTo>
                  <a:lnTo>
                    <a:pt x="155326" y="90125"/>
                  </a:lnTo>
                  <a:lnTo>
                    <a:pt x="116323" y="111812"/>
                  </a:lnTo>
                  <a:lnTo>
                    <a:pt x="82312" y="135259"/>
                  </a:lnTo>
                  <a:lnTo>
                    <a:pt x="30736" y="186765"/>
                  </a:lnTo>
                  <a:lnTo>
                    <a:pt x="3537" y="243307"/>
                  </a:lnTo>
                  <a:lnTo>
                    <a:pt x="0" y="273050"/>
                  </a:lnTo>
                  <a:lnTo>
                    <a:pt x="3537" y="302791"/>
                  </a:lnTo>
                  <a:lnTo>
                    <a:pt x="30736" y="359321"/>
                  </a:lnTo>
                  <a:lnTo>
                    <a:pt x="82312" y="410807"/>
                  </a:lnTo>
                  <a:lnTo>
                    <a:pt x="116323" y="434242"/>
                  </a:lnTo>
                  <a:lnTo>
                    <a:pt x="155326" y="455917"/>
                  </a:lnTo>
                  <a:lnTo>
                    <a:pt x="198951" y="475665"/>
                  </a:lnTo>
                  <a:lnTo>
                    <a:pt x="246833" y="493319"/>
                  </a:lnTo>
                  <a:lnTo>
                    <a:pt x="298602" y="508714"/>
                  </a:lnTo>
                  <a:lnTo>
                    <a:pt x="353891" y="521684"/>
                  </a:lnTo>
                  <a:lnTo>
                    <a:pt x="412333" y="532060"/>
                  </a:lnTo>
                  <a:lnTo>
                    <a:pt x="473559" y="539678"/>
                  </a:lnTo>
                  <a:lnTo>
                    <a:pt x="537202" y="544371"/>
                  </a:lnTo>
                  <a:lnTo>
                    <a:pt x="602894" y="545973"/>
                  </a:lnTo>
                  <a:lnTo>
                    <a:pt x="668590" y="544371"/>
                  </a:lnTo>
                  <a:lnTo>
                    <a:pt x="732235" y="539678"/>
                  </a:lnTo>
                  <a:lnTo>
                    <a:pt x="793462" y="532060"/>
                  </a:lnTo>
                  <a:lnTo>
                    <a:pt x="851903" y="521684"/>
                  </a:lnTo>
                  <a:lnTo>
                    <a:pt x="907191" y="508714"/>
                  </a:lnTo>
                  <a:lnTo>
                    <a:pt x="958957" y="493319"/>
                  </a:lnTo>
                  <a:lnTo>
                    <a:pt x="1006835" y="475665"/>
                  </a:lnTo>
                  <a:lnTo>
                    <a:pt x="1050457" y="455917"/>
                  </a:lnTo>
                  <a:lnTo>
                    <a:pt x="1089455" y="434242"/>
                  </a:lnTo>
                  <a:lnTo>
                    <a:pt x="1123462" y="410807"/>
                  </a:lnTo>
                  <a:lnTo>
                    <a:pt x="1175032" y="359321"/>
                  </a:lnTo>
                  <a:lnTo>
                    <a:pt x="1202226" y="302791"/>
                  </a:lnTo>
                  <a:lnTo>
                    <a:pt x="1205763" y="273050"/>
                  </a:lnTo>
                  <a:lnTo>
                    <a:pt x="1202226" y="243307"/>
                  </a:lnTo>
                  <a:lnTo>
                    <a:pt x="1175032" y="186765"/>
                  </a:lnTo>
                  <a:lnTo>
                    <a:pt x="1123462" y="135259"/>
                  </a:lnTo>
                  <a:lnTo>
                    <a:pt x="1089455" y="111812"/>
                  </a:lnTo>
                  <a:lnTo>
                    <a:pt x="1050457" y="90125"/>
                  </a:lnTo>
                  <a:lnTo>
                    <a:pt x="1006835" y="70365"/>
                  </a:lnTo>
                  <a:lnTo>
                    <a:pt x="958957" y="52697"/>
                  </a:lnTo>
                  <a:lnTo>
                    <a:pt x="907191" y="37290"/>
                  </a:lnTo>
                  <a:lnTo>
                    <a:pt x="851903" y="24311"/>
                  </a:lnTo>
                  <a:lnTo>
                    <a:pt x="793462" y="13925"/>
                  </a:lnTo>
                  <a:lnTo>
                    <a:pt x="732235" y="6300"/>
                  </a:lnTo>
                  <a:lnTo>
                    <a:pt x="668590" y="1602"/>
                  </a:lnTo>
                  <a:lnTo>
                    <a:pt x="602894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787120" y="4791328"/>
              <a:ext cx="1205865" cy="546100"/>
            </a:xfrm>
            <a:custGeom>
              <a:rect b="b" l="l" r="r" t="t"/>
              <a:pathLst>
                <a:path extrusionOk="0" h="546100" w="1205864">
                  <a:moveTo>
                    <a:pt x="0" y="273050"/>
                  </a:moveTo>
                  <a:lnTo>
                    <a:pt x="13905" y="214490"/>
                  </a:lnTo>
                  <a:lnTo>
                    <a:pt x="53661" y="160299"/>
                  </a:lnTo>
                  <a:lnTo>
                    <a:pt x="116323" y="111812"/>
                  </a:lnTo>
                  <a:lnTo>
                    <a:pt x="155326" y="90125"/>
                  </a:lnTo>
                  <a:lnTo>
                    <a:pt x="198951" y="70365"/>
                  </a:lnTo>
                  <a:lnTo>
                    <a:pt x="246833" y="52697"/>
                  </a:lnTo>
                  <a:lnTo>
                    <a:pt x="298602" y="37290"/>
                  </a:lnTo>
                  <a:lnTo>
                    <a:pt x="353891" y="24311"/>
                  </a:lnTo>
                  <a:lnTo>
                    <a:pt x="412333" y="13925"/>
                  </a:lnTo>
                  <a:lnTo>
                    <a:pt x="473559" y="6300"/>
                  </a:lnTo>
                  <a:lnTo>
                    <a:pt x="537202" y="1602"/>
                  </a:lnTo>
                  <a:lnTo>
                    <a:pt x="602894" y="0"/>
                  </a:lnTo>
                  <a:lnTo>
                    <a:pt x="668590" y="1602"/>
                  </a:lnTo>
                  <a:lnTo>
                    <a:pt x="732235" y="6300"/>
                  </a:lnTo>
                  <a:lnTo>
                    <a:pt x="793462" y="13925"/>
                  </a:lnTo>
                  <a:lnTo>
                    <a:pt x="851903" y="24311"/>
                  </a:lnTo>
                  <a:lnTo>
                    <a:pt x="907191" y="37290"/>
                  </a:lnTo>
                  <a:lnTo>
                    <a:pt x="958957" y="52697"/>
                  </a:lnTo>
                  <a:lnTo>
                    <a:pt x="1006835" y="70365"/>
                  </a:lnTo>
                  <a:lnTo>
                    <a:pt x="1050457" y="90125"/>
                  </a:lnTo>
                  <a:lnTo>
                    <a:pt x="1089455" y="111812"/>
                  </a:lnTo>
                  <a:lnTo>
                    <a:pt x="1123462" y="135259"/>
                  </a:lnTo>
                  <a:lnTo>
                    <a:pt x="1175032" y="186765"/>
                  </a:lnTo>
                  <a:lnTo>
                    <a:pt x="1202226" y="243307"/>
                  </a:lnTo>
                  <a:lnTo>
                    <a:pt x="1205763" y="273050"/>
                  </a:lnTo>
                  <a:lnTo>
                    <a:pt x="1202226" y="302791"/>
                  </a:lnTo>
                  <a:lnTo>
                    <a:pt x="1175032" y="359321"/>
                  </a:lnTo>
                  <a:lnTo>
                    <a:pt x="1123462" y="410807"/>
                  </a:lnTo>
                  <a:lnTo>
                    <a:pt x="1089455" y="434242"/>
                  </a:lnTo>
                  <a:lnTo>
                    <a:pt x="1050457" y="455917"/>
                  </a:lnTo>
                  <a:lnTo>
                    <a:pt x="1006835" y="475665"/>
                  </a:lnTo>
                  <a:lnTo>
                    <a:pt x="958957" y="493319"/>
                  </a:lnTo>
                  <a:lnTo>
                    <a:pt x="907191" y="508714"/>
                  </a:lnTo>
                  <a:lnTo>
                    <a:pt x="851903" y="521684"/>
                  </a:lnTo>
                  <a:lnTo>
                    <a:pt x="793462" y="532060"/>
                  </a:lnTo>
                  <a:lnTo>
                    <a:pt x="732235" y="539678"/>
                  </a:lnTo>
                  <a:lnTo>
                    <a:pt x="668590" y="544371"/>
                  </a:lnTo>
                  <a:lnTo>
                    <a:pt x="602894" y="545973"/>
                  </a:lnTo>
                  <a:lnTo>
                    <a:pt x="537202" y="544371"/>
                  </a:lnTo>
                  <a:lnTo>
                    <a:pt x="473559" y="539678"/>
                  </a:lnTo>
                  <a:lnTo>
                    <a:pt x="412333" y="532060"/>
                  </a:lnTo>
                  <a:lnTo>
                    <a:pt x="353891" y="521684"/>
                  </a:lnTo>
                  <a:lnTo>
                    <a:pt x="298602" y="508714"/>
                  </a:lnTo>
                  <a:lnTo>
                    <a:pt x="246833" y="493319"/>
                  </a:lnTo>
                  <a:lnTo>
                    <a:pt x="198951" y="475665"/>
                  </a:lnTo>
                  <a:lnTo>
                    <a:pt x="155326" y="455917"/>
                  </a:lnTo>
                  <a:lnTo>
                    <a:pt x="116323" y="434242"/>
                  </a:lnTo>
                  <a:lnTo>
                    <a:pt x="82312" y="410807"/>
                  </a:lnTo>
                  <a:lnTo>
                    <a:pt x="30736" y="359321"/>
                  </a:lnTo>
                  <a:lnTo>
                    <a:pt x="3537" y="302791"/>
                  </a:lnTo>
                  <a:lnTo>
                    <a:pt x="0" y="2730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7" name="Google Shape;517;p37"/>
          <p:cNvSpPr txBox="1"/>
          <p:nvPr/>
        </p:nvSpPr>
        <p:spPr>
          <a:xfrm>
            <a:off x="1085799" y="4833365"/>
            <a:ext cx="60960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68580" lvl="0" marL="812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Model_ name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37"/>
          <p:cNvGrpSpPr/>
          <p:nvPr/>
        </p:nvGrpSpPr>
        <p:grpSpPr>
          <a:xfrm>
            <a:off x="3059683" y="5292978"/>
            <a:ext cx="1236345" cy="762000"/>
            <a:chOff x="3059683" y="5292978"/>
            <a:chExt cx="1236345" cy="762000"/>
          </a:xfrm>
        </p:grpSpPr>
        <p:sp>
          <p:nvSpPr>
            <p:cNvPr id="519" name="Google Shape;519;p37"/>
            <p:cNvSpPr/>
            <p:nvPr/>
          </p:nvSpPr>
          <p:spPr>
            <a:xfrm>
              <a:off x="3059683" y="5292978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617982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5"/>
                  </a:lnTo>
                  <a:lnTo>
                    <a:pt x="339022" y="40937"/>
                  </a:lnTo>
                  <a:lnTo>
                    <a:pt x="290099" y="57993"/>
                  </a:lnTo>
                  <a:lnTo>
                    <a:pt x="244071" y="77631"/>
                  </a:lnTo>
                  <a:lnTo>
                    <a:pt x="201196" y="99693"/>
                  </a:lnTo>
                  <a:lnTo>
                    <a:pt x="161734" y="124020"/>
                  </a:lnTo>
                  <a:lnTo>
                    <a:pt x="125944" y="150450"/>
                  </a:lnTo>
                  <a:lnTo>
                    <a:pt x="94085" y="178826"/>
                  </a:lnTo>
                  <a:lnTo>
                    <a:pt x="66417" y="208987"/>
                  </a:lnTo>
                  <a:lnTo>
                    <a:pt x="43198" y="240774"/>
                  </a:lnTo>
                  <a:lnTo>
                    <a:pt x="11145" y="308587"/>
                  </a:lnTo>
                  <a:lnTo>
                    <a:pt x="0" y="380987"/>
                  </a:lnTo>
                  <a:lnTo>
                    <a:pt x="2829" y="417681"/>
                  </a:lnTo>
                  <a:lnTo>
                    <a:pt x="24687" y="487947"/>
                  </a:lnTo>
                  <a:lnTo>
                    <a:pt x="66417" y="552989"/>
                  </a:lnTo>
                  <a:lnTo>
                    <a:pt x="94085" y="583151"/>
                  </a:lnTo>
                  <a:lnTo>
                    <a:pt x="125944" y="611528"/>
                  </a:lnTo>
                  <a:lnTo>
                    <a:pt x="161734" y="637960"/>
                  </a:lnTo>
                  <a:lnTo>
                    <a:pt x="201196" y="662287"/>
                  </a:lnTo>
                  <a:lnTo>
                    <a:pt x="244071" y="684351"/>
                  </a:lnTo>
                  <a:lnTo>
                    <a:pt x="290099" y="703990"/>
                  </a:lnTo>
                  <a:lnTo>
                    <a:pt x="339022" y="721046"/>
                  </a:lnTo>
                  <a:lnTo>
                    <a:pt x="390580" y="735359"/>
                  </a:lnTo>
                  <a:lnTo>
                    <a:pt x="444514" y="746769"/>
                  </a:lnTo>
                  <a:lnTo>
                    <a:pt x="500565" y="755117"/>
                  </a:lnTo>
                  <a:lnTo>
                    <a:pt x="558474" y="760243"/>
                  </a:lnTo>
                  <a:lnTo>
                    <a:pt x="617982" y="761987"/>
                  </a:lnTo>
                  <a:lnTo>
                    <a:pt x="677509" y="760243"/>
                  </a:lnTo>
                  <a:lnTo>
                    <a:pt x="735433" y="755117"/>
                  </a:lnTo>
                  <a:lnTo>
                    <a:pt x="791495" y="746769"/>
                  </a:lnTo>
                  <a:lnTo>
                    <a:pt x="845436" y="735359"/>
                  </a:lnTo>
                  <a:lnTo>
                    <a:pt x="896997" y="721046"/>
                  </a:lnTo>
                  <a:lnTo>
                    <a:pt x="945920" y="703990"/>
                  </a:lnTo>
                  <a:lnTo>
                    <a:pt x="991947" y="684351"/>
                  </a:lnTo>
                  <a:lnTo>
                    <a:pt x="1034817" y="662287"/>
                  </a:lnTo>
                  <a:lnTo>
                    <a:pt x="1074274" y="637960"/>
                  </a:lnTo>
                  <a:lnTo>
                    <a:pt x="1110057" y="611528"/>
                  </a:lnTo>
                  <a:lnTo>
                    <a:pt x="1141909" y="583151"/>
                  </a:lnTo>
                  <a:lnTo>
                    <a:pt x="1169570" y="552989"/>
                  </a:lnTo>
                  <a:lnTo>
                    <a:pt x="1192782" y="521201"/>
                  </a:lnTo>
                  <a:lnTo>
                    <a:pt x="1224823" y="453387"/>
                  </a:lnTo>
                  <a:lnTo>
                    <a:pt x="1235964" y="380987"/>
                  </a:lnTo>
                  <a:lnTo>
                    <a:pt x="1233135" y="344293"/>
                  </a:lnTo>
                  <a:lnTo>
                    <a:pt x="1211286" y="274027"/>
                  </a:lnTo>
                  <a:lnTo>
                    <a:pt x="1169570" y="208987"/>
                  </a:lnTo>
                  <a:lnTo>
                    <a:pt x="1141909" y="178826"/>
                  </a:lnTo>
                  <a:lnTo>
                    <a:pt x="1110057" y="150450"/>
                  </a:lnTo>
                  <a:lnTo>
                    <a:pt x="1074274" y="124020"/>
                  </a:lnTo>
                  <a:lnTo>
                    <a:pt x="1034817" y="99693"/>
                  </a:lnTo>
                  <a:lnTo>
                    <a:pt x="991947" y="77631"/>
                  </a:lnTo>
                  <a:lnTo>
                    <a:pt x="945920" y="57993"/>
                  </a:lnTo>
                  <a:lnTo>
                    <a:pt x="896997" y="40937"/>
                  </a:lnTo>
                  <a:lnTo>
                    <a:pt x="845436" y="26625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059683" y="5292978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0" y="380987"/>
                  </a:moveTo>
                  <a:lnTo>
                    <a:pt x="11145" y="308587"/>
                  </a:lnTo>
                  <a:lnTo>
                    <a:pt x="43198" y="240774"/>
                  </a:lnTo>
                  <a:lnTo>
                    <a:pt x="66417" y="208987"/>
                  </a:lnTo>
                  <a:lnTo>
                    <a:pt x="94085" y="178826"/>
                  </a:lnTo>
                  <a:lnTo>
                    <a:pt x="125944" y="150450"/>
                  </a:lnTo>
                  <a:lnTo>
                    <a:pt x="161734" y="124020"/>
                  </a:lnTo>
                  <a:lnTo>
                    <a:pt x="201196" y="99693"/>
                  </a:lnTo>
                  <a:lnTo>
                    <a:pt x="244071" y="77631"/>
                  </a:lnTo>
                  <a:lnTo>
                    <a:pt x="290099" y="57993"/>
                  </a:lnTo>
                  <a:lnTo>
                    <a:pt x="339022" y="40937"/>
                  </a:lnTo>
                  <a:lnTo>
                    <a:pt x="390580" y="26625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2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5"/>
                  </a:lnTo>
                  <a:lnTo>
                    <a:pt x="896997" y="40937"/>
                  </a:lnTo>
                  <a:lnTo>
                    <a:pt x="945920" y="57993"/>
                  </a:lnTo>
                  <a:lnTo>
                    <a:pt x="991947" y="77631"/>
                  </a:lnTo>
                  <a:lnTo>
                    <a:pt x="1034817" y="99693"/>
                  </a:lnTo>
                  <a:lnTo>
                    <a:pt x="1074274" y="124020"/>
                  </a:lnTo>
                  <a:lnTo>
                    <a:pt x="1110057" y="150450"/>
                  </a:lnTo>
                  <a:lnTo>
                    <a:pt x="1141909" y="178826"/>
                  </a:lnTo>
                  <a:lnTo>
                    <a:pt x="1169570" y="208987"/>
                  </a:lnTo>
                  <a:lnTo>
                    <a:pt x="1192782" y="240774"/>
                  </a:lnTo>
                  <a:lnTo>
                    <a:pt x="1224823" y="308587"/>
                  </a:lnTo>
                  <a:lnTo>
                    <a:pt x="1235964" y="380987"/>
                  </a:lnTo>
                  <a:lnTo>
                    <a:pt x="1233135" y="417681"/>
                  </a:lnTo>
                  <a:lnTo>
                    <a:pt x="1211286" y="487947"/>
                  </a:lnTo>
                  <a:lnTo>
                    <a:pt x="1169570" y="552989"/>
                  </a:lnTo>
                  <a:lnTo>
                    <a:pt x="1141909" y="583151"/>
                  </a:lnTo>
                  <a:lnTo>
                    <a:pt x="1110057" y="611528"/>
                  </a:lnTo>
                  <a:lnTo>
                    <a:pt x="1074274" y="637960"/>
                  </a:lnTo>
                  <a:lnTo>
                    <a:pt x="1034817" y="662287"/>
                  </a:lnTo>
                  <a:lnTo>
                    <a:pt x="991947" y="684351"/>
                  </a:lnTo>
                  <a:lnTo>
                    <a:pt x="945920" y="703990"/>
                  </a:lnTo>
                  <a:lnTo>
                    <a:pt x="896997" y="721046"/>
                  </a:lnTo>
                  <a:lnTo>
                    <a:pt x="845436" y="735359"/>
                  </a:lnTo>
                  <a:lnTo>
                    <a:pt x="791495" y="746769"/>
                  </a:lnTo>
                  <a:lnTo>
                    <a:pt x="735433" y="755117"/>
                  </a:lnTo>
                  <a:lnTo>
                    <a:pt x="677509" y="760243"/>
                  </a:lnTo>
                  <a:lnTo>
                    <a:pt x="617982" y="761987"/>
                  </a:lnTo>
                  <a:lnTo>
                    <a:pt x="558474" y="760243"/>
                  </a:lnTo>
                  <a:lnTo>
                    <a:pt x="500565" y="755117"/>
                  </a:lnTo>
                  <a:lnTo>
                    <a:pt x="444514" y="746769"/>
                  </a:lnTo>
                  <a:lnTo>
                    <a:pt x="390580" y="735359"/>
                  </a:lnTo>
                  <a:lnTo>
                    <a:pt x="339022" y="721046"/>
                  </a:lnTo>
                  <a:lnTo>
                    <a:pt x="290099" y="703990"/>
                  </a:lnTo>
                  <a:lnTo>
                    <a:pt x="244071" y="684351"/>
                  </a:lnTo>
                  <a:lnTo>
                    <a:pt x="201196" y="662287"/>
                  </a:lnTo>
                  <a:lnTo>
                    <a:pt x="161734" y="637960"/>
                  </a:lnTo>
                  <a:lnTo>
                    <a:pt x="125944" y="611528"/>
                  </a:lnTo>
                  <a:lnTo>
                    <a:pt x="94085" y="583151"/>
                  </a:lnTo>
                  <a:lnTo>
                    <a:pt x="66417" y="552989"/>
                  </a:lnTo>
                  <a:lnTo>
                    <a:pt x="43198" y="521201"/>
                  </a:lnTo>
                  <a:lnTo>
                    <a:pt x="11145" y="453387"/>
                  </a:lnTo>
                  <a:lnTo>
                    <a:pt x="0" y="3809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21" name="Google Shape;521;p37"/>
          <p:cNvSpPr txBox="1"/>
          <p:nvPr/>
        </p:nvSpPr>
        <p:spPr>
          <a:xfrm>
            <a:off x="3320034" y="5549595"/>
            <a:ext cx="71945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Capacity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37"/>
          <p:cNvGrpSpPr/>
          <p:nvPr/>
        </p:nvGrpSpPr>
        <p:grpSpPr>
          <a:xfrm>
            <a:off x="633044" y="2071623"/>
            <a:ext cx="1118870" cy="774065"/>
            <a:chOff x="633044" y="2071623"/>
            <a:chExt cx="1118870" cy="774065"/>
          </a:xfrm>
        </p:grpSpPr>
        <p:sp>
          <p:nvSpPr>
            <p:cNvPr id="523" name="Google Shape;523;p37"/>
            <p:cNvSpPr/>
            <p:nvPr/>
          </p:nvSpPr>
          <p:spPr>
            <a:xfrm>
              <a:off x="633044" y="2071623"/>
              <a:ext cx="1118870" cy="774065"/>
            </a:xfrm>
            <a:custGeom>
              <a:rect b="b" l="l" r="r" t="t"/>
              <a:pathLst>
                <a:path extrusionOk="0" h="774064" w="1118870">
                  <a:moveTo>
                    <a:pt x="559358" y="0"/>
                  </a:moveTo>
                  <a:lnTo>
                    <a:pt x="502167" y="1997"/>
                  </a:lnTo>
                  <a:lnTo>
                    <a:pt x="446627" y="7860"/>
                  </a:lnTo>
                  <a:lnTo>
                    <a:pt x="393021" y="17394"/>
                  </a:lnTo>
                  <a:lnTo>
                    <a:pt x="341630" y="30404"/>
                  </a:lnTo>
                  <a:lnTo>
                    <a:pt x="292734" y="46696"/>
                  </a:lnTo>
                  <a:lnTo>
                    <a:pt x="246615" y="66075"/>
                  </a:lnTo>
                  <a:lnTo>
                    <a:pt x="203553" y="88346"/>
                  </a:lnTo>
                  <a:lnTo>
                    <a:pt x="163831" y="113315"/>
                  </a:lnTo>
                  <a:lnTo>
                    <a:pt x="127729" y="140788"/>
                  </a:lnTo>
                  <a:lnTo>
                    <a:pt x="95529" y="170569"/>
                  </a:lnTo>
                  <a:lnTo>
                    <a:pt x="67511" y="202464"/>
                  </a:lnTo>
                  <a:lnTo>
                    <a:pt x="43956" y="236279"/>
                  </a:lnTo>
                  <a:lnTo>
                    <a:pt x="25147" y="271819"/>
                  </a:lnTo>
                  <a:lnTo>
                    <a:pt x="11364" y="308889"/>
                  </a:lnTo>
                  <a:lnTo>
                    <a:pt x="2887" y="347295"/>
                  </a:lnTo>
                  <a:lnTo>
                    <a:pt x="0" y="386841"/>
                  </a:lnTo>
                  <a:lnTo>
                    <a:pt x="2887" y="426409"/>
                  </a:lnTo>
                  <a:lnTo>
                    <a:pt x="11364" y="464831"/>
                  </a:lnTo>
                  <a:lnTo>
                    <a:pt x="25147" y="501911"/>
                  </a:lnTo>
                  <a:lnTo>
                    <a:pt x="43956" y="537458"/>
                  </a:lnTo>
                  <a:lnTo>
                    <a:pt x="67511" y="571275"/>
                  </a:lnTo>
                  <a:lnTo>
                    <a:pt x="95529" y="603170"/>
                  </a:lnTo>
                  <a:lnTo>
                    <a:pt x="127729" y="632948"/>
                  </a:lnTo>
                  <a:lnTo>
                    <a:pt x="163831" y="660415"/>
                  </a:lnTo>
                  <a:lnTo>
                    <a:pt x="203553" y="685378"/>
                  </a:lnTo>
                  <a:lnTo>
                    <a:pt x="246615" y="707642"/>
                  </a:lnTo>
                  <a:lnTo>
                    <a:pt x="292734" y="727013"/>
                  </a:lnTo>
                  <a:lnTo>
                    <a:pt x="341630" y="743297"/>
                  </a:lnTo>
                  <a:lnTo>
                    <a:pt x="393021" y="756300"/>
                  </a:lnTo>
                  <a:lnTo>
                    <a:pt x="446627" y="765828"/>
                  </a:lnTo>
                  <a:lnTo>
                    <a:pt x="502167" y="771687"/>
                  </a:lnTo>
                  <a:lnTo>
                    <a:pt x="559358" y="773684"/>
                  </a:lnTo>
                  <a:lnTo>
                    <a:pt x="616539" y="771687"/>
                  </a:lnTo>
                  <a:lnTo>
                    <a:pt x="672069" y="765828"/>
                  </a:lnTo>
                  <a:lnTo>
                    <a:pt x="725667" y="756300"/>
                  </a:lnTo>
                  <a:lnTo>
                    <a:pt x="777052" y="743297"/>
                  </a:lnTo>
                  <a:lnTo>
                    <a:pt x="825943" y="727013"/>
                  </a:lnTo>
                  <a:lnTo>
                    <a:pt x="872058" y="707642"/>
                  </a:lnTo>
                  <a:lnTo>
                    <a:pt x="915116" y="685378"/>
                  </a:lnTo>
                  <a:lnTo>
                    <a:pt x="954836" y="660415"/>
                  </a:lnTo>
                  <a:lnTo>
                    <a:pt x="990937" y="632948"/>
                  </a:lnTo>
                  <a:lnTo>
                    <a:pt x="1023137" y="603170"/>
                  </a:lnTo>
                  <a:lnTo>
                    <a:pt x="1051154" y="571275"/>
                  </a:lnTo>
                  <a:lnTo>
                    <a:pt x="1074708" y="537458"/>
                  </a:lnTo>
                  <a:lnTo>
                    <a:pt x="1093518" y="501911"/>
                  </a:lnTo>
                  <a:lnTo>
                    <a:pt x="1107302" y="464831"/>
                  </a:lnTo>
                  <a:lnTo>
                    <a:pt x="1115778" y="426409"/>
                  </a:lnTo>
                  <a:lnTo>
                    <a:pt x="1118666" y="386841"/>
                  </a:lnTo>
                  <a:lnTo>
                    <a:pt x="1115778" y="347295"/>
                  </a:lnTo>
                  <a:lnTo>
                    <a:pt x="1107302" y="308889"/>
                  </a:lnTo>
                  <a:lnTo>
                    <a:pt x="1093518" y="271819"/>
                  </a:lnTo>
                  <a:lnTo>
                    <a:pt x="1074708" y="236279"/>
                  </a:lnTo>
                  <a:lnTo>
                    <a:pt x="1051154" y="202464"/>
                  </a:lnTo>
                  <a:lnTo>
                    <a:pt x="1023137" y="170569"/>
                  </a:lnTo>
                  <a:lnTo>
                    <a:pt x="990937" y="140788"/>
                  </a:lnTo>
                  <a:lnTo>
                    <a:pt x="954836" y="113315"/>
                  </a:lnTo>
                  <a:lnTo>
                    <a:pt x="915116" y="88346"/>
                  </a:lnTo>
                  <a:lnTo>
                    <a:pt x="872058" y="66075"/>
                  </a:lnTo>
                  <a:lnTo>
                    <a:pt x="825943" y="46696"/>
                  </a:lnTo>
                  <a:lnTo>
                    <a:pt x="777052" y="30404"/>
                  </a:lnTo>
                  <a:lnTo>
                    <a:pt x="725667" y="17394"/>
                  </a:lnTo>
                  <a:lnTo>
                    <a:pt x="672069" y="7860"/>
                  </a:lnTo>
                  <a:lnTo>
                    <a:pt x="616539" y="1997"/>
                  </a:lnTo>
                  <a:lnTo>
                    <a:pt x="55935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33044" y="2071623"/>
              <a:ext cx="1118870" cy="774065"/>
            </a:xfrm>
            <a:custGeom>
              <a:rect b="b" l="l" r="r" t="t"/>
              <a:pathLst>
                <a:path extrusionOk="0" h="774064" w="1118870">
                  <a:moveTo>
                    <a:pt x="0" y="386841"/>
                  </a:moveTo>
                  <a:lnTo>
                    <a:pt x="2887" y="347295"/>
                  </a:lnTo>
                  <a:lnTo>
                    <a:pt x="11364" y="308889"/>
                  </a:lnTo>
                  <a:lnTo>
                    <a:pt x="25147" y="271819"/>
                  </a:lnTo>
                  <a:lnTo>
                    <a:pt x="43956" y="236279"/>
                  </a:lnTo>
                  <a:lnTo>
                    <a:pt x="67511" y="202464"/>
                  </a:lnTo>
                  <a:lnTo>
                    <a:pt x="95529" y="170569"/>
                  </a:lnTo>
                  <a:lnTo>
                    <a:pt x="127729" y="140788"/>
                  </a:lnTo>
                  <a:lnTo>
                    <a:pt x="163831" y="113315"/>
                  </a:lnTo>
                  <a:lnTo>
                    <a:pt x="203553" y="88346"/>
                  </a:lnTo>
                  <a:lnTo>
                    <a:pt x="246615" y="66075"/>
                  </a:lnTo>
                  <a:lnTo>
                    <a:pt x="292734" y="46696"/>
                  </a:lnTo>
                  <a:lnTo>
                    <a:pt x="341630" y="30404"/>
                  </a:lnTo>
                  <a:lnTo>
                    <a:pt x="393021" y="17394"/>
                  </a:lnTo>
                  <a:lnTo>
                    <a:pt x="446627" y="7860"/>
                  </a:lnTo>
                  <a:lnTo>
                    <a:pt x="502167" y="1997"/>
                  </a:lnTo>
                  <a:lnTo>
                    <a:pt x="559358" y="0"/>
                  </a:lnTo>
                  <a:lnTo>
                    <a:pt x="616539" y="1997"/>
                  </a:lnTo>
                  <a:lnTo>
                    <a:pt x="672069" y="7860"/>
                  </a:lnTo>
                  <a:lnTo>
                    <a:pt x="725667" y="17394"/>
                  </a:lnTo>
                  <a:lnTo>
                    <a:pt x="777052" y="30404"/>
                  </a:lnTo>
                  <a:lnTo>
                    <a:pt x="825943" y="46696"/>
                  </a:lnTo>
                  <a:lnTo>
                    <a:pt x="872058" y="66075"/>
                  </a:lnTo>
                  <a:lnTo>
                    <a:pt x="915116" y="88346"/>
                  </a:lnTo>
                  <a:lnTo>
                    <a:pt x="954836" y="113315"/>
                  </a:lnTo>
                  <a:lnTo>
                    <a:pt x="990937" y="140788"/>
                  </a:lnTo>
                  <a:lnTo>
                    <a:pt x="1023137" y="170569"/>
                  </a:lnTo>
                  <a:lnTo>
                    <a:pt x="1051154" y="202464"/>
                  </a:lnTo>
                  <a:lnTo>
                    <a:pt x="1074708" y="236279"/>
                  </a:lnTo>
                  <a:lnTo>
                    <a:pt x="1093518" y="271819"/>
                  </a:lnTo>
                  <a:lnTo>
                    <a:pt x="1107302" y="308889"/>
                  </a:lnTo>
                  <a:lnTo>
                    <a:pt x="1115778" y="347295"/>
                  </a:lnTo>
                  <a:lnTo>
                    <a:pt x="1118666" y="386841"/>
                  </a:lnTo>
                  <a:lnTo>
                    <a:pt x="1115778" y="426409"/>
                  </a:lnTo>
                  <a:lnTo>
                    <a:pt x="1107302" y="464831"/>
                  </a:lnTo>
                  <a:lnTo>
                    <a:pt x="1093518" y="501911"/>
                  </a:lnTo>
                  <a:lnTo>
                    <a:pt x="1074708" y="537458"/>
                  </a:lnTo>
                  <a:lnTo>
                    <a:pt x="1051154" y="571275"/>
                  </a:lnTo>
                  <a:lnTo>
                    <a:pt x="1023137" y="603170"/>
                  </a:lnTo>
                  <a:lnTo>
                    <a:pt x="990937" y="632948"/>
                  </a:lnTo>
                  <a:lnTo>
                    <a:pt x="954836" y="660415"/>
                  </a:lnTo>
                  <a:lnTo>
                    <a:pt x="915116" y="685378"/>
                  </a:lnTo>
                  <a:lnTo>
                    <a:pt x="872058" y="707642"/>
                  </a:lnTo>
                  <a:lnTo>
                    <a:pt x="825943" y="727013"/>
                  </a:lnTo>
                  <a:lnTo>
                    <a:pt x="777052" y="743297"/>
                  </a:lnTo>
                  <a:lnTo>
                    <a:pt x="725667" y="756300"/>
                  </a:lnTo>
                  <a:lnTo>
                    <a:pt x="672069" y="765828"/>
                  </a:lnTo>
                  <a:lnTo>
                    <a:pt x="616539" y="771687"/>
                  </a:lnTo>
                  <a:lnTo>
                    <a:pt x="559358" y="773684"/>
                  </a:lnTo>
                  <a:lnTo>
                    <a:pt x="502167" y="771687"/>
                  </a:lnTo>
                  <a:lnTo>
                    <a:pt x="446627" y="765828"/>
                  </a:lnTo>
                  <a:lnTo>
                    <a:pt x="393021" y="756300"/>
                  </a:lnTo>
                  <a:lnTo>
                    <a:pt x="341630" y="743297"/>
                  </a:lnTo>
                  <a:lnTo>
                    <a:pt x="292734" y="727013"/>
                  </a:lnTo>
                  <a:lnTo>
                    <a:pt x="246615" y="707642"/>
                  </a:lnTo>
                  <a:lnTo>
                    <a:pt x="203553" y="685378"/>
                  </a:lnTo>
                  <a:lnTo>
                    <a:pt x="163831" y="660415"/>
                  </a:lnTo>
                  <a:lnTo>
                    <a:pt x="127729" y="632948"/>
                  </a:lnTo>
                  <a:lnTo>
                    <a:pt x="95529" y="603170"/>
                  </a:lnTo>
                  <a:lnTo>
                    <a:pt x="67511" y="571275"/>
                  </a:lnTo>
                  <a:lnTo>
                    <a:pt x="43956" y="537458"/>
                  </a:lnTo>
                  <a:lnTo>
                    <a:pt x="25147" y="501911"/>
                  </a:lnTo>
                  <a:lnTo>
                    <a:pt x="11364" y="464831"/>
                  </a:lnTo>
                  <a:lnTo>
                    <a:pt x="2887" y="426409"/>
                  </a:lnTo>
                  <a:lnTo>
                    <a:pt x="0" y="38684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25" name="Google Shape;525;p37"/>
          <p:cNvSpPr txBox="1"/>
          <p:nvPr/>
        </p:nvSpPr>
        <p:spPr>
          <a:xfrm>
            <a:off x="897127" y="2226945"/>
            <a:ext cx="58991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84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_name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37"/>
          <p:cNvGrpSpPr/>
          <p:nvPr/>
        </p:nvGrpSpPr>
        <p:grpSpPr>
          <a:xfrm>
            <a:off x="5201665" y="5326507"/>
            <a:ext cx="1124585" cy="695325"/>
            <a:chOff x="5201665" y="5326507"/>
            <a:chExt cx="1124585" cy="695325"/>
          </a:xfrm>
        </p:grpSpPr>
        <p:sp>
          <p:nvSpPr>
            <p:cNvPr id="527" name="Google Shape;527;p37"/>
            <p:cNvSpPr/>
            <p:nvPr/>
          </p:nvSpPr>
          <p:spPr>
            <a:xfrm>
              <a:off x="5201665" y="5326507"/>
              <a:ext cx="1124585" cy="695325"/>
            </a:xfrm>
            <a:custGeom>
              <a:rect b="b" l="l" r="r" t="t"/>
              <a:pathLst>
                <a:path extrusionOk="0" h="695325" w="1124585">
                  <a:moveTo>
                    <a:pt x="562356" y="0"/>
                  </a:moveTo>
                  <a:lnTo>
                    <a:pt x="504848" y="1794"/>
                  </a:lnTo>
                  <a:lnTo>
                    <a:pt x="449004" y="7059"/>
                  </a:lnTo>
                  <a:lnTo>
                    <a:pt x="395105" y="15622"/>
                  </a:lnTo>
                  <a:lnTo>
                    <a:pt x="343435" y="27306"/>
                  </a:lnTo>
                  <a:lnTo>
                    <a:pt x="294276" y="41938"/>
                  </a:lnTo>
                  <a:lnTo>
                    <a:pt x="247910" y="59343"/>
                  </a:lnTo>
                  <a:lnTo>
                    <a:pt x="204619" y="79346"/>
                  </a:lnTo>
                  <a:lnTo>
                    <a:pt x="164687" y="101773"/>
                  </a:lnTo>
                  <a:lnTo>
                    <a:pt x="128394" y="126447"/>
                  </a:lnTo>
                  <a:lnTo>
                    <a:pt x="96025" y="153196"/>
                  </a:lnTo>
                  <a:lnTo>
                    <a:pt x="67860" y="181844"/>
                  </a:lnTo>
                  <a:lnTo>
                    <a:pt x="44184" y="212217"/>
                  </a:lnTo>
                  <a:lnTo>
                    <a:pt x="11422" y="277437"/>
                  </a:lnTo>
                  <a:lnTo>
                    <a:pt x="0" y="347459"/>
                  </a:lnTo>
                  <a:lnTo>
                    <a:pt x="2902" y="382989"/>
                  </a:lnTo>
                  <a:lnTo>
                    <a:pt x="25277" y="450797"/>
                  </a:lnTo>
                  <a:lnTo>
                    <a:pt x="67860" y="513102"/>
                  </a:lnTo>
                  <a:lnTo>
                    <a:pt x="96025" y="541754"/>
                  </a:lnTo>
                  <a:lnTo>
                    <a:pt x="128394" y="568507"/>
                  </a:lnTo>
                  <a:lnTo>
                    <a:pt x="164687" y="593185"/>
                  </a:lnTo>
                  <a:lnTo>
                    <a:pt x="204619" y="615614"/>
                  </a:lnTo>
                  <a:lnTo>
                    <a:pt x="247910" y="635619"/>
                  </a:lnTo>
                  <a:lnTo>
                    <a:pt x="294276" y="653026"/>
                  </a:lnTo>
                  <a:lnTo>
                    <a:pt x="343435" y="667660"/>
                  </a:lnTo>
                  <a:lnTo>
                    <a:pt x="395105" y="679345"/>
                  </a:lnTo>
                  <a:lnTo>
                    <a:pt x="449004" y="687909"/>
                  </a:lnTo>
                  <a:lnTo>
                    <a:pt x="504848" y="693175"/>
                  </a:lnTo>
                  <a:lnTo>
                    <a:pt x="562356" y="694969"/>
                  </a:lnTo>
                  <a:lnTo>
                    <a:pt x="619841" y="693175"/>
                  </a:lnTo>
                  <a:lnTo>
                    <a:pt x="675666" y="687909"/>
                  </a:lnTo>
                  <a:lnTo>
                    <a:pt x="729547" y="679345"/>
                  </a:lnTo>
                  <a:lnTo>
                    <a:pt x="781202" y="667660"/>
                  </a:lnTo>
                  <a:lnTo>
                    <a:pt x="830349" y="653026"/>
                  </a:lnTo>
                  <a:lnTo>
                    <a:pt x="876705" y="635619"/>
                  </a:lnTo>
                  <a:lnTo>
                    <a:pt x="919987" y="615614"/>
                  </a:lnTo>
                  <a:lnTo>
                    <a:pt x="959913" y="593185"/>
                  </a:lnTo>
                  <a:lnTo>
                    <a:pt x="996200" y="568507"/>
                  </a:lnTo>
                  <a:lnTo>
                    <a:pt x="1028566" y="541754"/>
                  </a:lnTo>
                  <a:lnTo>
                    <a:pt x="1056727" y="513102"/>
                  </a:lnTo>
                  <a:lnTo>
                    <a:pt x="1080402" y="482725"/>
                  </a:lnTo>
                  <a:lnTo>
                    <a:pt x="1113162" y="417494"/>
                  </a:lnTo>
                  <a:lnTo>
                    <a:pt x="1124585" y="347459"/>
                  </a:lnTo>
                  <a:lnTo>
                    <a:pt x="1121682" y="311935"/>
                  </a:lnTo>
                  <a:lnTo>
                    <a:pt x="1099308" y="244140"/>
                  </a:lnTo>
                  <a:lnTo>
                    <a:pt x="1056727" y="181844"/>
                  </a:lnTo>
                  <a:lnTo>
                    <a:pt x="1028566" y="153196"/>
                  </a:lnTo>
                  <a:lnTo>
                    <a:pt x="996200" y="126447"/>
                  </a:lnTo>
                  <a:lnTo>
                    <a:pt x="959913" y="101773"/>
                  </a:lnTo>
                  <a:lnTo>
                    <a:pt x="919987" y="79346"/>
                  </a:lnTo>
                  <a:lnTo>
                    <a:pt x="876705" y="59343"/>
                  </a:lnTo>
                  <a:lnTo>
                    <a:pt x="830349" y="41938"/>
                  </a:lnTo>
                  <a:lnTo>
                    <a:pt x="781202" y="27306"/>
                  </a:lnTo>
                  <a:lnTo>
                    <a:pt x="729547" y="15622"/>
                  </a:lnTo>
                  <a:lnTo>
                    <a:pt x="675666" y="7059"/>
                  </a:lnTo>
                  <a:lnTo>
                    <a:pt x="619841" y="1794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5201665" y="5326507"/>
              <a:ext cx="1124585" cy="695325"/>
            </a:xfrm>
            <a:custGeom>
              <a:rect b="b" l="l" r="r" t="t"/>
              <a:pathLst>
                <a:path extrusionOk="0" h="695325" w="1124585">
                  <a:moveTo>
                    <a:pt x="0" y="347459"/>
                  </a:moveTo>
                  <a:lnTo>
                    <a:pt x="11422" y="277437"/>
                  </a:lnTo>
                  <a:lnTo>
                    <a:pt x="44184" y="212217"/>
                  </a:lnTo>
                  <a:lnTo>
                    <a:pt x="67860" y="181844"/>
                  </a:lnTo>
                  <a:lnTo>
                    <a:pt x="96025" y="153196"/>
                  </a:lnTo>
                  <a:lnTo>
                    <a:pt x="128394" y="126447"/>
                  </a:lnTo>
                  <a:lnTo>
                    <a:pt x="164687" y="101773"/>
                  </a:lnTo>
                  <a:lnTo>
                    <a:pt x="204619" y="79346"/>
                  </a:lnTo>
                  <a:lnTo>
                    <a:pt x="247910" y="59343"/>
                  </a:lnTo>
                  <a:lnTo>
                    <a:pt x="294276" y="41938"/>
                  </a:lnTo>
                  <a:lnTo>
                    <a:pt x="343435" y="27306"/>
                  </a:lnTo>
                  <a:lnTo>
                    <a:pt x="395105" y="15622"/>
                  </a:lnTo>
                  <a:lnTo>
                    <a:pt x="449004" y="7059"/>
                  </a:lnTo>
                  <a:lnTo>
                    <a:pt x="504848" y="1794"/>
                  </a:lnTo>
                  <a:lnTo>
                    <a:pt x="562356" y="0"/>
                  </a:lnTo>
                  <a:lnTo>
                    <a:pt x="619841" y="1794"/>
                  </a:lnTo>
                  <a:lnTo>
                    <a:pt x="675666" y="7059"/>
                  </a:lnTo>
                  <a:lnTo>
                    <a:pt x="729547" y="15622"/>
                  </a:lnTo>
                  <a:lnTo>
                    <a:pt x="781202" y="27306"/>
                  </a:lnTo>
                  <a:lnTo>
                    <a:pt x="830349" y="41938"/>
                  </a:lnTo>
                  <a:lnTo>
                    <a:pt x="876705" y="59343"/>
                  </a:lnTo>
                  <a:lnTo>
                    <a:pt x="919987" y="79346"/>
                  </a:lnTo>
                  <a:lnTo>
                    <a:pt x="959913" y="101773"/>
                  </a:lnTo>
                  <a:lnTo>
                    <a:pt x="996200" y="126447"/>
                  </a:lnTo>
                  <a:lnTo>
                    <a:pt x="1028566" y="153196"/>
                  </a:lnTo>
                  <a:lnTo>
                    <a:pt x="1056727" y="181844"/>
                  </a:lnTo>
                  <a:lnTo>
                    <a:pt x="1080402" y="212217"/>
                  </a:lnTo>
                  <a:lnTo>
                    <a:pt x="1113162" y="277437"/>
                  </a:lnTo>
                  <a:lnTo>
                    <a:pt x="1124585" y="347459"/>
                  </a:lnTo>
                  <a:lnTo>
                    <a:pt x="1121682" y="382989"/>
                  </a:lnTo>
                  <a:lnTo>
                    <a:pt x="1099308" y="450797"/>
                  </a:lnTo>
                  <a:lnTo>
                    <a:pt x="1056727" y="513102"/>
                  </a:lnTo>
                  <a:lnTo>
                    <a:pt x="1028566" y="541754"/>
                  </a:lnTo>
                  <a:lnTo>
                    <a:pt x="996200" y="568507"/>
                  </a:lnTo>
                  <a:lnTo>
                    <a:pt x="959913" y="593185"/>
                  </a:lnTo>
                  <a:lnTo>
                    <a:pt x="919987" y="615614"/>
                  </a:lnTo>
                  <a:lnTo>
                    <a:pt x="876705" y="635619"/>
                  </a:lnTo>
                  <a:lnTo>
                    <a:pt x="830349" y="653026"/>
                  </a:lnTo>
                  <a:lnTo>
                    <a:pt x="781202" y="667660"/>
                  </a:lnTo>
                  <a:lnTo>
                    <a:pt x="729547" y="679345"/>
                  </a:lnTo>
                  <a:lnTo>
                    <a:pt x="675666" y="687909"/>
                  </a:lnTo>
                  <a:lnTo>
                    <a:pt x="619841" y="693175"/>
                  </a:lnTo>
                  <a:lnTo>
                    <a:pt x="562356" y="694969"/>
                  </a:lnTo>
                  <a:lnTo>
                    <a:pt x="504848" y="693175"/>
                  </a:lnTo>
                  <a:lnTo>
                    <a:pt x="449004" y="687909"/>
                  </a:lnTo>
                  <a:lnTo>
                    <a:pt x="395105" y="679345"/>
                  </a:lnTo>
                  <a:lnTo>
                    <a:pt x="343435" y="667660"/>
                  </a:lnTo>
                  <a:lnTo>
                    <a:pt x="294276" y="653026"/>
                  </a:lnTo>
                  <a:lnTo>
                    <a:pt x="247910" y="635619"/>
                  </a:lnTo>
                  <a:lnTo>
                    <a:pt x="204619" y="615614"/>
                  </a:lnTo>
                  <a:lnTo>
                    <a:pt x="164687" y="593185"/>
                  </a:lnTo>
                  <a:lnTo>
                    <a:pt x="128394" y="568507"/>
                  </a:lnTo>
                  <a:lnTo>
                    <a:pt x="96025" y="541754"/>
                  </a:lnTo>
                  <a:lnTo>
                    <a:pt x="67860" y="513102"/>
                  </a:lnTo>
                  <a:lnTo>
                    <a:pt x="44184" y="482725"/>
                  </a:lnTo>
                  <a:lnTo>
                    <a:pt x="11422" y="417494"/>
                  </a:lnTo>
                  <a:lnTo>
                    <a:pt x="0" y="34745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29" name="Google Shape;529;p37"/>
          <p:cNvSpPr txBox="1"/>
          <p:nvPr/>
        </p:nvSpPr>
        <p:spPr>
          <a:xfrm>
            <a:off x="5459984" y="5442915"/>
            <a:ext cx="60896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3990" lvl="0" marL="1860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Flight_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Google Shape;530;p37"/>
          <p:cNvGrpSpPr/>
          <p:nvPr/>
        </p:nvGrpSpPr>
        <p:grpSpPr>
          <a:xfrm>
            <a:off x="8361933" y="4699380"/>
            <a:ext cx="803910" cy="546100"/>
            <a:chOff x="8361933" y="4699380"/>
            <a:chExt cx="803910" cy="546100"/>
          </a:xfrm>
        </p:grpSpPr>
        <p:sp>
          <p:nvSpPr>
            <p:cNvPr id="531" name="Google Shape;531;p37"/>
            <p:cNvSpPr/>
            <p:nvPr/>
          </p:nvSpPr>
          <p:spPr>
            <a:xfrm>
              <a:off x="8361933" y="4699380"/>
              <a:ext cx="803910" cy="546100"/>
            </a:xfrm>
            <a:custGeom>
              <a:rect b="b" l="l" r="r" t="t"/>
              <a:pathLst>
                <a:path extrusionOk="0" h="546100" w="803909">
                  <a:moveTo>
                    <a:pt x="401955" y="0"/>
                  </a:moveTo>
                  <a:lnTo>
                    <a:pt x="347411" y="2491"/>
                  </a:lnTo>
                  <a:lnTo>
                    <a:pt x="295098" y="9748"/>
                  </a:lnTo>
                  <a:lnTo>
                    <a:pt x="245494" y="21447"/>
                  </a:lnTo>
                  <a:lnTo>
                    <a:pt x="199079" y="37262"/>
                  </a:lnTo>
                  <a:lnTo>
                    <a:pt x="156331" y="56870"/>
                  </a:lnTo>
                  <a:lnTo>
                    <a:pt x="117728" y="79946"/>
                  </a:lnTo>
                  <a:lnTo>
                    <a:pt x="83751" y="106165"/>
                  </a:lnTo>
                  <a:lnTo>
                    <a:pt x="54878" y="135203"/>
                  </a:lnTo>
                  <a:lnTo>
                    <a:pt x="31587" y="166735"/>
                  </a:lnTo>
                  <a:lnTo>
                    <a:pt x="3669" y="235983"/>
                  </a:lnTo>
                  <a:lnTo>
                    <a:pt x="0" y="273050"/>
                  </a:lnTo>
                  <a:lnTo>
                    <a:pt x="3669" y="310087"/>
                  </a:lnTo>
                  <a:lnTo>
                    <a:pt x="31587" y="379291"/>
                  </a:lnTo>
                  <a:lnTo>
                    <a:pt x="54878" y="410807"/>
                  </a:lnTo>
                  <a:lnTo>
                    <a:pt x="83751" y="439832"/>
                  </a:lnTo>
                  <a:lnTo>
                    <a:pt x="117728" y="466042"/>
                  </a:lnTo>
                  <a:lnTo>
                    <a:pt x="156331" y="489111"/>
                  </a:lnTo>
                  <a:lnTo>
                    <a:pt x="199079" y="508714"/>
                  </a:lnTo>
                  <a:lnTo>
                    <a:pt x="245494" y="524527"/>
                  </a:lnTo>
                  <a:lnTo>
                    <a:pt x="295098" y="536225"/>
                  </a:lnTo>
                  <a:lnTo>
                    <a:pt x="347411" y="543481"/>
                  </a:lnTo>
                  <a:lnTo>
                    <a:pt x="401955" y="545973"/>
                  </a:lnTo>
                  <a:lnTo>
                    <a:pt x="456469" y="543481"/>
                  </a:lnTo>
                  <a:lnTo>
                    <a:pt x="508757" y="536225"/>
                  </a:lnTo>
                  <a:lnTo>
                    <a:pt x="558341" y="524527"/>
                  </a:lnTo>
                  <a:lnTo>
                    <a:pt x="604741" y="508714"/>
                  </a:lnTo>
                  <a:lnTo>
                    <a:pt x="647476" y="489111"/>
                  </a:lnTo>
                  <a:lnTo>
                    <a:pt x="686069" y="466042"/>
                  </a:lnTo>
                  <a:lnTo>
                    <a:pt x="720040" y="439832"/>
                  </a:lnTo>
                  <a:lnTo>
                    <a:pt x="748909" y="410807"/>
                  </a:lnTo>
                  <a:lnTo>
                    <a:pt x="772197" y="379291"/>
                  </a:lnTo>
                  <a:lnTo>
                    <a:pt x="800113" y="310087"/>
                  </a:lnTo>
                  <a:lnTo>
                    <a:pt x="803783" y="273050"/>
                  </a:lnTo>
                  <a:lnTo>
                    <a:pt x="800113" y="235983"/>
                  </a:lnTo>
                  <a:lnTo>
                    <a:pt x="772197" y="166735"/>
                  </a:lnTo>
                  <a:lnTo>
                    <a:pt x="748909" y="135203"/>
                  </a:lnTo>
                  <a:lnTo>
                    <a:pt x="720040" y="106165"/>
                  </a:lnTo>
                  <a:lnTo>
                    <a:pt x="686069" y="79946"/>
                  </a:lnTo>
                  <a:lnTo>
                    <a:pt x="647476" y="56870"/>
                  </a:lnTo>
                  <a:lnTo>
                    <a:pt x="604741" y="37262"/>
                  </a:lnTo>
                  <a:lnTo>
                    <a:pt x="558341" y="21447"/>
                  </a:lnTo>
                  <a:lnTo>
                    <a:pt x="508757" y="9748"/>
                  </a:lnTo>
                  <a:lnTo>
                    <a:pt x="456469" y="2491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8361933" y="4699380"/>
              <a:ext cx="803910" cy="546100"/>
            </a:xfrm>
            <a:custGeom>
              <a:rect b="b" l="l" r="r" t="t"/>
              <a:pathLst>
                <a:path extrusionOk="0" h="546100" w="803909">
                  <a:moveTo>
                    <a:pt x="0" y="273050"/>
                  </a:moveTo>
                  <a:lnTo>
                    <a:pt x="14358" y="200436"/>
                  </a:lnTo>
                  <a:lnTo>
                    <a:pt x="54878" y="135203"/>
                  </a:lnTo>
                  <a:lnTo>
                    <a:pt x="83751" y="106165"/>
                  </a:lnTo>
                  <a:lnTo>
                    <a:pt x="117728" y="79946"/>
                  </a:lnTo>
                  <a:lnTo>
                    <a:pt x="156331" y="56870"/>
                  </a:lnTo>
                  <a:lnTo>
                    <a:pt x="199079" y="37262"/>
                  </a:lnTo>
                  <a:lnTo>
                    <a:pt x="245494" y="21447"/>
                  </a:lnTo>
                  <a:lnTo>
                    <a:pt x="295098" y="9748"/>
                  </a:lnTo>
                  <a:lnTo>
                    <a:pt x="347411" y="2491"/>
                  </a:lnTo>
                  <a:lnTo>
                    <a:pt x="401955" y="0"/>
                  </a:lnTo>
                  <a:lnTo>
                    <a:pt x="456469" y="2491"/>
                  </a:lnTo>
                  <a:lnTo>
                    <a:pt x="508757" y="9748"/>
                  </a:lnTo>
                  <a:lnTo>
                    <a:pt x="558341" y="21447"/>
                  </a:lnTo>
                  <a:lnTo>
                    <a:pt x="604741" y="37262"/>
                  </a:lnTo>
                  <a:lnTo>
                    <a:pt x="647476" y="56870"/>
                  </a:lnTo>
                  <a:lnTo>
                    <a:pt x="686069" y="79946"/>
                  </a:lnTo>
                  <a:lnTo>
                    <a:pt x="720040" y="106165"/>
                  </a:lnTo>
                  <a:lnTo>
                    <a:pt x="748909" y="135203"/>
                  </a:lnTo>
                  <a:lnTo>
                    <a:pt x="772197" y="166735"/>
                  </a:lnTo>
                  <a:lnTo>
                    <a:pt x="800113" y="235983"/>
                  </a:lnTo>
                  <a:lnTo>
                    <a:pt x="803783" y="273050"/>
                  </a:lnTo>
                  <a:lnTo>
                    <a:pt x="800113" y="310087"/>
                  </a:lnTo>
                  <a:lnTo>
                    <a:pt x="772197" y="379291"/>
                  </a:lnTo>
                  <a:lnTo>
                    <a:pt x="748909" y="410807"/>
                  </a:lnTo>
                  <a:lnTo>
                    <a:pt x="720040" y="439832"/>
                  </a:lnTo>
                  <a:lnTo>
                    <a:pt x="686069" y="466042"/>
                  </a:lnTo>
                  <a:lnTo>
                    <a:pt x="647476" y="489111"/>
                  </a:lnTo>
                  <a:lnTo>
                    <a:pt x="604741" y="508714"/>
                  </a:lnTo>
                  <a:lnTo>
                    <a:pt x="558341" y="524527"/>
                  </a:lnTo>
                  <a:lnTo>
                    <a:pt x="508757" y="536225"/>
                  </a:lnTo>
                  <a:lnTo>
                    <a:pt x="456469" y="543481"/>
                  </a:lnTo>
                  <a:lnTo>
                    <a:pt x="401955" y="545973"/>
                  </a:lnTo>
                  <a:lnTo>
                    <a:pt x="347411" y="543481"/>
                  </a:lnTo>
                  <a:lnTo>
                    <a:pt x="295098" y="536225"/>
                  </a:lnTo>
                  <a:lnTo>
                    <a:pt x="245494" y="524527"/>
                  </a:lnTo>
                  <a:lnTo>
                    <a:pt x="199079" y="508714"/>
                  </a:lnTo>
                  <a:lnTo>
                    <a:pt x="156331" y="489111"/>
                  </a:lnTo>
                  <a:lnTo>
                    <a:pt x="117728" y="466042"/>
                  </a:lnTo>
                  <a:lnTo>
                    <a:pt x="83751" y="439832"/>
                  </a:lnTo>
                  <a:lnTo>
                    <a:pt x="54878" y="410807"/>
                  </a:lnTo>
                  <a:lnTo>
                    <a:pt x="31587" y="379291"/>
                  </a:lnTo>
                  <a:lnTo>
                    <a:pt x="3669" y="310087"/>
                  </a:lnTo>
                  <a:lnTo>
                    <a:pt x="0" y="2730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33" name="Google Shape;533;p37"/>
          <p:cNvSpPr txBox="1"/>
          <p:nvPr/>
        </p:nvSpPr>
        <p:spPr>
          <a:xfrm>
            <a:off x="8648445" y="4847971"/>
            <a:ext cx="2324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" name="Google Shape;534;p37"/>
          <p:cNvGrpSpPr/>
          <p:nvPr/>
        </p:nvGrpSpPr>
        <p:grpSpPr>
          <a:xfrm>
            <a:off x="6472809" y="5677318"/>
            <a:ext cx="963294" cy="546100"/>
            <a:chOff x="6472809" y="5677318"/>
            <a:chExt cx="963294" cy="546100"/>
          </a:xfrm>
        </p:grpSpPr>
        <p:sp>
          <p:nvSpPr>
            <p:cNvPr id="535" name="Google Shape;535;p37"/>
            <p:cNvSpPr/>
            <p:nvPr/>
          </p:nvSpPr>
          <p:spPr>
            <a:xfrm>
              <a:off x="6472809" y="5677318"/>
              <a:ext cx="963294" cy="546100"/>
            </a:xfrm>
            <a:custGeom>
              <a:rect b="b" l="l" r="r" t="t"/>
              <a:pathLst>
                <a:path extrusionOk="0" h="546100" w="963295">
                  <a:moveTo>
                    <a:pt x="481457" y="0"/>
                  </a:moveTo>
                  <a:lnTo>
                    <a:pt x="421056" y="2126"/>
                  </a:lnTo>
                  <a:lnTo>
                    <a:pt x="362897" y="8336"/>
                  </a:lnTo>
                  <a:lnTo>
                    <a:pt x="307430" y="18373"/>
                  </a:lnTo>
                  <a:lnTo>
                    <a:pt x="255105" y="31982"/>
                  </a:lnTo>
                  <a:lnTo>
                    <a:pt x="206374" y="48907"/>
                  </a:lnTo>
                  <a:lnTo>
                    <a:pt x="161687" y="68891"/>
                  </a:lnTo>
                  <a:lnTo>
                    <a:pt x="121496" y="91680"/>
                  </a:lnTo>
                  <a:lnTo>
                    <a:pt x="86251" y="117016"/>
                  </a:lnTo>
                  <a:lnTo>
                    <a:pt x="56403" y="144646"/>
                  </a:lnTo>
                  <a:lnTo>
                    <a:pt x="32403" y="174312"/>
                  </a:lnTo>
                  <a:lnTo>
                    <a:pt x="3750" y="238732"/>
                  </a:lnTo>
                  <a:lnTo>
                    <a:pt x="0" y="272973"/>
                  </a:lnTo>
                  <a:lnTo>
                    <a:pt x="3750" y="307215"/>
                  </a:lnTo>
                  <a:lnTo>
                    <a:pt x="32403" y="371636"/>
                  </a:lnTo>
                  <a:lnTo>
                    <a:pt x="56403" y="401304"/>
                  </a:lnTo>
                  <a:lnTo>
                    <a:pt x="86251" y="428934"/>
                  </a:lnTo>
                  <a:lnTo>
                    <a:pt x="121496" y="454273"/>
                  </a:lnTo>
                  <a:lnTo>
                    <a:pt x="161687" y="477063"/>
                  </a:lnTo>
                  <a:lnTo>
                    <a:pt x="206374" y="497048"/>
                  </a:lnTo>
                  <a:lnTo>
                    <a:pt x="255105" y="513974"/>
                  </a:lnTo>
                  <a:lnTo>
                    <a:pt x="307430" y="527584"/>
                  </a:lnTo>
                  <a:lnTo>
                    <a:pt x="362897" y="537622"/>
                  </a:lnTo>
                  <a:lnTo>
                    <a:pt x="421056" y="543833"/>
                  </a:lnTo>
                  <a:lnTo>
                    <a:pt x="481457" y="545960"/>
                  </a:lnTo>
                  <a:lnTo>
                    <a:pt x="541857" y="543833"/>
                  </a:lnTo>
                  <a:lnTo>
                    <a:pt x="600016" y="537622"/>
                  </a:lnTo>
                  <a:lnTo>
                    <a:pt x="655483" y="527584"/>
                  </a:lnTo>
                  <a:lnTo>
                    <a:pt x="707808" y="513974"/>
                  </a:lnTo>
                  <a:lnTo>
                    <a:pt x="756539" y="497048"/>
                  </a:lnTo>
                  <a:lnTo>
                    <a:pt x="801226" y="477063"/>
                  </a:lnTo>
                  <a:lnTo>
                    <a:pt x="841417" y="454273"/>
                  </a:lnTo>
                  <a:lnTo>
                    <a:pt x="876662" y="428934"/>
                  </a:lnTo>
                  <a:lnTo>
                    <a:pt x="906510" y="401304"/>
                  </a:lnTo>
                  <a:lnTo>
                    <a:pt x="930510" y="371636"/>
                  </a:lnTo>
                  <a:lnTo>
                    <a:pt x="959163" y="307215"/>
                  </a:lnTo>
                  <a:lnTo>
                    <a:pt x="962913" y="272973"/>
                  </a:lnTo>
                  <a:lnTo>
                    <a:pt x="959163" y="238732"/>
                  </a:lnTo>
                  <a:lnTo>
                    <a:pt x="930510" y="174312"/>
                  </a:lnTo>
                  <a:lnTo>
                    <a:pt x="906510" y="144646"/>
                  </a:lnTo>
                  <a:lnTo>
                    <a:pt x="876662" y="117016"/>
                  </a:lnTo>
                  <a:lnTo>
                    <a:pt x="841417" y="91680"/>
                  </a:lnTo>
                  <a:lnTo>
                    <a:pt x="801226" y="68891"/>
                  </a:lnTo>
                  <a:lnTo>
                    <a:pt x="756539" y="48907"/>
                  </a:lnTo>
                  <a:lnTo>
                    <a:pt x="707808" y="31982"/>
                  </a:lnTo>
                  <a:lnTo>
                    <a:pt x="655483" y="18373"/>
                  </a:lnTo>
                  <a:lnTo>
                    <a:pt x="600016" y="8336"/>
                  </a:lnTo>
                  <a:lnTo>
                    <a:pt x="541857" y="2126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6472809" y="5677318"/>
              <a:ext cx="963294" cy="546100"/>
            </a:xfrm>
            <a:custGeom>
              <a:rect b="b" l="l" r="r" t="t"/>
              <a:pathLst>
                <a:path extrusionOk="0" h="546100" w="963295">
                  <a:moveTo>
                    <a:pt x="0" y="272973"/>
                  </a:moveTo>
                  <a:lnTo>
                    <a:pt x="14701" y="205759"/>
                  </a:lnTo>
                  <a:lnTo>
                    <a:pt x="56403" y="144646"/>
                  </a:lnTo>
                  <a:lnTo>
                    <a:pt x="86251" y="117016"/>
                  </a:lnTo>
                  <a:lnTo>
                    <a:pt x="121496" y="91680"/>
                  </a:lnTo>
                  <a:lnTo>
                    <a:pt x="161687" y="68891"/>
                  </a:lnTo>
                  <a:lnTo>
                    <a:pt x="206374" y="48907"/>
                  </a:lnTo>
                  <a:lnTo>
                    <a:pt x="255105" y="31982"/>
                  </a:lnTo>
                  <a:lnTo>
                    <a:pt x="307430" y="18373"/>
                  </a:lnTo>
                  <a:lnTo>
                    <a:pt x="362897" y="8336"/>
                  </a:lnTo>
                  <a:lnTo>
                    <a:pt x="421056" y="2126"/>
                  </a:lnTo>
                  <a:lnTo>
                    <a:pt x="481457" y="0"/>
                  </a:lnTo>
                  <a:lnTo>
                    <a:pt x="541857" y="2126"/>
                  </a:lnTo>
                  <a:lnTo>
                    <a:pt x="600016" y="8336"/>
                  </a:lnTo>
                  <a:lnTo>
                    <a:pt x="655483" y="18373"/>
                  </a:lnTo>
                  <a:lnTo>
                    <a:pt x="707808" y="31982"/>
                  </a:lnTo>
                  <a:lnTo>
                    <a:pt x="756539" y="48907"/>
                  </a:lnTo>
                  <a:lnTo>
                    <a:pt x="801226" y="68891"/>
                  </a:lnTo>
                  <a:lnTo>
                    <a:pt x="841417" y="91680"/>
                  </a:lnTo>
                  <a:lnTo>
                    <a:pt x="876662" y="117016"/>
                  </a:lnTo>
                  <a:lnTo>
                    <a:pt x="906510" y="144646"/>
                  </a:lnTo>
                  <a:lnTo>
                    <a:pt x="930510" y="174312"/>
                  </a:lnTo>
                  <a:lnTo>
                    <a:pt x="959163" y="238732"/>
                  </a:lnTo>
                  <a:lnTo>
                    <a:pt x="962913" y="272973"/>
                  </a:lnTo>
                  <a:lnTo>
                    <a:pt x="959163" y="307215"/>
                  </a:lnTo>
                  <a:lnTo>
                    <a:pt x="930510" y="371636"/>
                  </a:lnTo>
                  <a:lnTo>
                    <a:pt x="906510" y="401304"/>
                  </a:lnTo>
                  <a:lnTo>
                    <a:pt x="876662" y="428934"/>
                  </a:lnTo>
                  <a:lnTo>
                    <a:pt x="841417" y="454273"/>
                  </a:lnTo>
                  <a:lnTo>
                    <a:pt x="801226" y="477063"/>
                  </a:lnTo>
                  <a:lnTo>
                    <a:pt x="756539" y="497048"/>
                  </a:lnTo>
                  <a:lnTo>
                    <a:pt x="707808" y="513974"/>
                  </a:lnTo>
                  <a:lnTo>
                    <a:pt x="655483" y="527584"/>
                  </a:lnTo>
                  <a:lnTo>
                    <a:pt x="600016" y="537622"/>
                  </a:lnTo>
                  <a:lnTo>
                    <a:pt x="541857" y="543833"/>
                  </a:lnTo>
                  <a:lnTo>
                    <a:pt x="481457" y="545960"/>
                  </a:lnTo>
                  <a:lnTo>
                    <a:pt x="421056" y="543833"/>
                  </a:lnTo>
                  <a:lnTo>
                    <a:pt x="362897" y="537622"/>
                  </a:lnTo>
                  <a:lnTo>
                    <a:pt x="307430" y="527584"/>
                  </a:lnTo>
                  <a:lnTo>
                    <a:pt x="255105" y="513974"/>
                  </a:lnTo>
                  <a:lnTo>
                    <a:pt x="206374" y="497048"/>
                  </a:lnTo>
                  <a:lnTo>
                    <a:pt x="161687" y="477063"/>
                  </a:lnTo>
                  <a:lnTo>
                    <a:pt x="121496" y="454273"/>
                  </a:lnTo>
                  <a:lnTo>
                    <a:pt x="86251" y="428934"/>
                  </a:lnTo>
                  <a:lnTo>
                    <a:pt x="56403" y="401304"/>
                  </a:lnTo>
                  <a:lnTo>
                    <a:pt x="32403" y="371636"/>
                  </a:lnTo>
                  <a:lnTo>
                    <a:pt x="3750" y="307215"/>
                  </a:lnTo>
                  <a:lnTo>
                    <a:pt x="0" y="272973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37" name="Google Shape;537;p37"/>
          <p:cNvSpPr txBox="1"/>
          <p:nvPr/>
        </p:nvSpPr>
        <p:spPr>
          <a:xfrm>
            <a:off x="6734936" y="5826048"/>
            <a:ext cx="4413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37"/>
          <p:cNvGrpSpPr/>
          <p:nvPr/>
        </p:nvGrpSpPr>
        <p:grpSpPr>
          <a:xfrm>
            <a:off x="7596505" y="5781992"/>
            <a:ext cx="1454150" cy="739775"/>
            <a:chOff x="7596505" y="5781992"/>
            <a:chExt cx="1454150" cy="739775"/>
          </a:xfrm>
        </p:grpSpPr>
        <p:sp>
          <p:nvSpPr>
            <p:cNvPr id="539" name="Google Shape;539;p37"/>
            <p:cNvSpPr/>
            <p:nvPr/>
          </p:nvSpPr>
          <p:spPr>
            <a:xfrm>
              <a:off x="7596505" y="5781992"/>
              <a:ext cx="1454150" cy="739775"/>
            </a:xfrm>
            <a:custGeom>
              <a:rect b="b" l="l" r="r" t="t"/>
              <a:pathLst>
                <a:path extrusionOk="0" h="739775" w="1454150">
                  <a:moveTo>
                    <a:pt x="726821" y="0"/>
                  </a:moveTo>
                  <a:lnTo>
                    <a:pt x="664121" y="1357"/>
                  </a:lnTo>
                  <a:lnTo>
                    <a:pt x="602899" y="5354"/>
                  </a:lnTo>
                  <a:lnTo>
                    <a:pt x="543375" y="11880"/>
                  </a:lnTo>
                  <a:lnTo>
                    <a:pt x="485766" y="20824"/>
                  </a:lnTo>
                  <a:lnTo>
                    <a:pt x="430291" y="32075"/>
                  </a:lnTo>
                  <a:lnTo>
                    <a:pt x="377168" y="45523"/>
                  </a:lnTo>
                  <a:lnTo>
                    <a:pt x="326616" y="61055"/>
                  </a:lnTo>
                  <a:lnTo>
                    <a:pt x="278853" y="78562"/>
                  </a:lnTo>
                  <a:lnTo>
                    <a:pt x="234097" y="97932"/>
                  </a:lnTo>
                  <a:lnTo>
                    <a:pt x="192567" y="119055"/>
                  </a:lnTo>
                  <a:lnTo>
                    <a:pt x="154481" y="141818"/>
                  </a:lnTo>
                  <a:lnTo>
                    <a:pt x="120058" y="166112"/>
                  </a:lnTo>
                  <a:lnTo>
                    <a:pt x="89516" y="191825"/>
                  </a:lnTo>
                  <a:lnTo>
                    <a:pt x="40950" y="247066"/>
                  </a:lnTo>
                  <a:lnTo>
                    <a:pt x="10528" y="306652"/>
                  </a:lnTo>
                  <a:lnTo>
                    <a:pt x="0" y="369697"/>
                  </a:lnTo>
                  <a:lnTo>
                    <a:pt x="2668" y="401595"/>
                  </a:lnTo>
                  <a:lnTo>
                    <a:pt x="23362" y="463021"/>
                  </a:lnTo>
                  <a:lnTo>
                    <a:pt x="63074" y="520544"/>
                  </a:lnTo>
                  <a:lnTo>
                    <a:pt x="120058" y="573277"/>
                  </a:lnTo>
                  <a:lnTo>
                    <a:pt x="154481" y="597570"/>
                  </a:lnTo>
                  <a:lnTo>
                    <a:pt x="192567" y="620333"/>
                  </a:lnTo>
                  <a:lnTo>
                    <a:pt x="234097" y="641454"/>
                  </a:lnTo>
                  <a:lnTo>
                    <a:pt x="278853" y="660823"/>
                  </a:lnTo>
                  <a:lnTo>
                    <a:pt x="326616" y="678329"/>
                  </a:lnTo>
                  <a:lnTo>
                    <a:pt x="377168" y="693861"/>
                  </a:lnTo>
                  <a:lnTo>
                    <a:pt x="430291" y="707307"/>
                  </a:lnTo>
                  <a:lnTo>
                    <a:pt x="485766" y="718558"/>
                  </a:lnTo>
                  <a:lnTo>
                    <a:pt x="543375" y="727501"/>
                  </a:lnTo>
                  <a:lnTo>
                    <a:pt x="602899" y="734027"/>
                  </a:lnTo>
                  <a:lnTo>
                    <a:pt x="664121" y="738024"/>
                  </a:lnTo>
                  <a:lnTo>
                    <a:pt x="726821" y="739381"/>
                  </a:lnTo>
                  <a:lnTo>
                    <a:pt x="789539" y="738024"/>
                  </a:lnTo>
                  <a:lnTo>
                    <a:pt x="850778" y="734027"/>
                  </a:lnTo>
                  <a:lnTo>
                    <a:pt x="910317" y="727501"/>
                  </a:lnTo>
                  <a:lnTo>
                    <a:pt x="967939" y="718558"/>
                  </a:lnTo>
                  <a:lnTo>
                    <a:pt x="1023426" y="707307"/>
                  </a:lnTo>
                  <a:lnTo>
                    <a:pt x="1076559" y="693861"/>
                  </a:lnTo>
                  <a:lnTo>
                    <a:pt x="1127120" y="678329"/>
                  </a:lnTo>
                  <a:lnTo>
                    <a:pt x="1174891" y="660823"/>
                  </a:lnTo>
                  <a:lnTo>
                    <a:pt x="1219653" y="641454"/>
                  </a:lnTo>
                  <a:lnTo>
                    <a:pt x="1261188" y="620333"/>
                  </a:lnTo>
                  <a:lnTo>
                    <a:pt x="1299277" y="597570"/>
                  </a:lnTo>
                  <a:lnTo>
                    <a:pt x="1333703" y="573277"/>
                  </a:lnTo>
                  <a:lnTo>
                    <a:pt x="1364248" y="547565"/>
                  </a:lnTo>
                  <a:lnTo>
                    <a:pt x="1412817" y="492326"/>
                  </a:lnTo>
                  <a:lnTo>
                    <a:pt x="1443240" y="432740"/>
                  </a:lnTo>
                  <a:lnTo>
                    <a:pt x="1453769" y="369697"/>
                  </a:lnTo>
                  <a:lnTo>
                    <a:pt x="1451100" y="337798"/>
                  </a:lnTo>
                  <a:lnTo>
                    <a:pt x="1430406" y="276371"/>
                  </a:lnTo>
                  <a:lnTo>
                    <a:pt x="1390692" y="218847"/>
                  </a:lnTo>
                  <a:lnTo>
                    <a:pt x="1333703" y="166112"/>
                  </a:lnTo>
                  <a:lnTo>
                    <a:pt x="1299277" y="141818"/>
                  </a:lnTo>
                  <a:lnTo>
                    <a:pt x="1261188" y="119055"/>
                  </a:lnTo>
                  <a:lnTo>
                    <a:pt x="1219653" y="97932"/>
                  </a:lnTo>
                  <a:lnTo>
                    <a:pt x="1174891" y="78562"/>
                  </a:lnTo>
                  <a:lnTo>
                    <a:pt x="1127120" y="61055"/>
                  </a:lnTo>
                  <a:lnTo>
                    <a:pt x="1076559" y="45523"/>
                  </a:lnTo>
                  <a:lnTo>
                    <a:pt x="1023426" y="32075"/>
                  </a:lnTo>
                  <a:lnTo>
                    <a:pt x="967939" y="20824"/>
                  </a:lnTo>
                  <a:lnTo>
                    <a:pt x="910317" y="11880"/>
                  </a:lnTo>
                  <a:lnTo>
                    <a:pt x="850778" y="5354"/>
                  </a:lnTo>
                  <a:lnTo>
                    <a:pt x="789539" y="1357"/>
                  </a:lnTo>
                  <a:lnTo>
                    <a:pt x="72682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7596505" y="5781992"/>
              <a:ext cx="1454150" cy="739775"/>
            </a:xfrm>
            <a:custGeom>
              <a:rect b="b" l="l" r="r" t="t"/>
              <a:pathLst>
                <a:path extrusionOk="0" h="739775" w="1454150">
                  <a:moveTo>
                    <a:pt x="0" y="369697"/>
                  </a:moveTo>
                  <a:lnTo>
                    <a:pt x="10528" y="306652"/>
                  </a:lnTo>
                  <a:lnTo>
                    <a:pt x="40950" y="247066"/>
                  </a:lnTo>
                  <a:lnTo>
                    <a:pt x="89516" y="191825"/>
                  </a:lnTo>
                  <a:lnTo>
                    <a:pt x="120058" y="166112"/>
                  </a:lnTo>
                  <a:lnTo>
                    <a:pt x="154481" y="141818"/>
                  </a:lnTo>
                  <a:lnTo>
                    <a:pt x="192567" y="119055"/>
                  </a:lnTo>
                  <a:lnTo>
                    <a:pt x="234097" y="97932"/>
                  </a:lnTo>
                  <a:lnTo>
                    <a:pt x="278853" y="78562"/>
                  </a:lnTo>
                  <a:lnTo>
                    <a:pt x="326616" y="61055"/>
                  </a:lnTo>
                  <a:lnTo>
                    <a:pt x="377168" y="45523"/>
                  </a:lnTo>
                  <a:lnTo>
                    <a:pt x="430291" y="32075"/>
                  </a:lnTo>
                  <a:lnTo>
                    <a:pt x="485766" y="20824"/>
                  </a:lnTo>
                  <a:lnTo>
                    <a:pt x="543375" y="11880"/>
                  </a:lnTo>
                  <a:lnTo>
                    <a:pt x="602899" y="5354"/>
                  </a:lnTo>
                  <a:lnTo>
                    <a:pt x="664121" y="1357"/>
                  </a:lnTo>
                  <a:lnTo>
                    <a:pt x="726821" y="0"/>
                  </a:lnTo>
                  <a:lnTo>
                    <a:pt x="789539" y="1357"/>
                  </a:lnTo>
                  <a:lnTo>
                    <a:pt x="850778" y="5354"/>
                  </a:lnTo>
                  <a:lnTo>
                    <a:pt x="910317" y="11880"/>
                  </a:lnTo>
                  <a:lnTo>
                    <a:pt x="967939" y="20824"/>
                  </a:lnTo>
                  <a:lnTo>
                    <a:pt x="1023426" y="32075"/>
                  </a:lnTo>
                  <a:lnTo>
                    <a:pt x="1076559" y="45523"/>
                  </a:lnTo>
                  <a:lnTo>
                    <a:pt x="1127120" y="61055"/>
                  </a:lnTo>
                  <a:lnTo>
                    <a:pt x="1174891" y="78562"/>
                  </a:lnTo>
                  <a:lnTo>
                    <a:pt x="1219653" y="97932"/>
                  </a:lnTo>
                  <a:lnTo>
                    <a:pt x="1261188" y="119055"/>
                  </a:lnTo>
                  <a:lnTo>
                    <a:pt x="1299277" y="141818"/>
                  </a:lnTo>
                  <a:lnTo>
                    <a:pt x="1333703" y="166112"/>
                  </a:lnTo>
                  <a:lnTo>
                    <a:pt x="1364248" y="191825"/>
                  </a:lnTo>
                  <a:lnTo>
                    <a:pt x="1412817" y="247066"/>
                  </a:lnTo>
                  <a:lnTo>
                    <a:pt x="1443240" y="306652"/>
                  </a:lnTo>
                  <a:lnTo>
                    <a:pt x="1453769" y="369697"/>
                  </a:lnTo>
                  <a:lnTo>
                    <a:pt x="1451100" y="401595"/>
                  </a:lnTo>
                  <a:lnTo>
                    <a:pt x="1430406" y="463021"/>
                  </a:lnTo>
                  <a:lnTo>
                    <a:pt x="1390692" y="520544"/>
                  </a:lnTo>
                  <a:lnTo>
                    <a:pt x="1333703" y="573277"/>
                  </a:lnTo>
                  <a:lnTo>
                    <a:pt x="1299277" y="597570"/>
                  </a:lnTo>
                  <a:lnTo>
                    <a:pt x="1261188" y="620333"/>
                  </a:lnTo>
                  <a:lnTo>
                    <a:pt x="1219653" y="641454"/>
                  </a:lnTo>
                  <a:lnTo>
                    <a:pt x="1174891" y="660823"/>
                  </a:lnTo>
                  <a:lnTo>
                    <a:pt x="1127120" y="678329"/>
                  </a:lnTo>
                  <a:lnTo>
                    <a:pt x="1076559" y="693861"/>
                  </a:lnTo>
                  <a:lnTo>
                    <a:pt x="1023426" y="707307"/>
                  </a:lnTo>
                  <a:lnTo>
                    <a:pt x="967939" y="718558"/>
                  </a:lnTo>
                  <a:lnTo>
                    <a:pt x="910317" y="727501"/>
                  </a:lnTo>
                  <a:lnTo>
                    <a:pt x="850778" y="734027"/>
                  </a:lnTo>
                  <a:lnTo>
                    <a:pt x="789539" y="738024"/>
                  </a:lnTo>
                  <a:lnTo>
                    <a:pt x="726821" y="739381"/>
                  </a:lnTo>
                  <a:lnTo>
                    <a:pt x="664121" y="738024"/>
                  </a:lnTo>
                  <a:lnTo>
                    <a:pt x="602899" y="734027"/>
                  </a:lnTo>
                  <a:lnTo>
                    <a:pt x="543375" y="727501"/>
                  </a:lnTo>
                  <a:lnTo>
                    <a:pt x="485766" y="718558"/>
                  </a:lnTo>
                  <a:lnTo>
                    <a:pt x="430291" y="707307"/>
                  </a:lnTo>
                  <a:lnTo>
                    <a:pt x="377168" y="693861"/>
                  </a:lnTo>
                  <a:lnTo>
                    <a:pt x="326616" y="678329"/>
                  </a:lnTo>
                  <a:lnTo>
                    <a:pt x="278853" y="660823"/>
                  </a:lnTo>
                  <a:lnTo>
                    <a:pt x="234097" y="641454"/>
                  </a:lnTo>
                  <a:lnTo>
                    <a:pt x="192567" y="620333"/>
                  </a:lnTo>
                  <a:lnTo>
                    <a:pt x="154481" y="597570"/>
                  </a:lnTo>
                  <a:lnTo>
                    <a:pt x="120058" y="573277"/>
                  </a:lnTo>
                  <a:lnTo>
                    <a:pt x="89516" y="547565"/>
                  </a:lnTo>
                  <a:lnTo>
                    <a:pt x="40950" y="492326"/>
                  </a:lnTo>
                  <a:lnTo>
                    <a:pt x="10528" y="432740"/>
                  </a:lnTo>
                  <a:lnTo>
                    <a:pt x="0" y="369697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41" name="Google Shape;541;p37"/>
          <p:cNvSpPr txBox="1"/>
          <p:nvPr/>
        </p:nvSpPr>
        <p:spPr>
          <a:xfrm>
            <a:off x="7915147" y="5814161"/>
            <a:ext cx="817880" cy="666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Departure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38125" lvl="0" marL="285115" marR="400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_Date_Ti 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37"/>
          <p:cNvGrpSpPr/>
          <p:nvPr/>
        </p:nvGrpSpPr>
        <p:grpSpPr>
          <a:xfrm>
            <a:off x="9165717" y="5404611"/>
            <a:ext cx="1510665" cy="666115"/>
            <a:chOff x="9165717" y="5404611"/>
            <a:chExt cx="1510665" cy="666115"/>
          </a:xfrm>
        </p:grpSpPr>
        <p:sp>
          <p:nvSpPr>
            <p:cNvPr id="543" name="Google Shape;543;p37"/>
            <p:cNvSpPr/>
            <p:nvPr/>
          </p:nvSpPr>
          <p:spPr>
            <a:xfrm>
              <a:off x="9165717" y="5404611"/>
              <a:ext cx="1510665" cy="666115"/>
            </a:xfrm>
            <a:custGeom>
              <a:rect b="b" l="l" r="r" t="t"/>
              <a:pathLst>
                <a:path extrusionOk="0" h="666114" w="1510665">
                  <a:moveTo>
                    <a:pt x="755396" y="0"/>
                  </a:moveTo>
                  <a:lnTo>
                    <a:pt x="690217" y="1221"/>
                  </a:lnTo>
                  <a:lnTo>
                    <a:pt x="626578" y="4818"/>
                  </a:lnTo>
                  <a:lnTo>
                    <a:pt x="564705" y="10692"/>
                  </a:lnTo>
                  <a:lnTo>
                    <a:pt x="504826" y="18743"/>
                  </a:lnTo>
                  <a:lnTo>
                    <a:pt x="447166" y="28870"/>
                  </a:lnTo>
                  <a:lnTo>
                    <a:pt x="391953" y="40974"/>
                  </a:lnTo>
                  <a:lnTo>
                    <a:pt x="339414" y="54955"/>
                  </a:lnTo>
                  <a:lnTo>
                    <a:pt x="289775" y="70713"/>
                  </a:lnTo>
                  <a:lnTo>
                    <a:pt x="243262" y="88148"/>
                  </a:lnTo>
                  <a:lnTo>
                    <a:pt x="200103" y="107162"/>
                  </a:lnTo>
                  <a:lnTo>
                    <a:pt x="160525" y="127653"/>
                  </a:lnTo>
                  <a:lnTo>
                    <a:pt x="124753" y="149522"/>
                  </a:lnTo>
                  <a:lnTo>
                    <a:pt x="93016" y="172669"/>
                  </a:lnTo>
                  <a:lnTo>
                    <a:pt x="42549" y="222398"/>
                  </a:lnTo>
                  <a:lnTo>
                    <a:pt x="10939" y="276043"/>
                  </a:lnTo>
                  <a:lnTo>
                    <a:pt x="0" y="332803"/>
                  </a:lnTo>
                  <a:lnTo>
                    <a:pt x="2772" y="361523"/>
                  </a:lnTo>
                  <a:lnTo>
                    <a:pt x="24274" y="416828"/>
                  </a:lnTo>
                  <a:lnTo>
                    <a:pt x="65539" y="468620"/>
                  </a:lnTo>
                  <a:lnTo>
                    <a:pt x="124753" y="516100"/>
                  </a:lnTo>
                  <a:lnTo>
                    <a:pt x="160525" y="537973"/>
                  </a:lnTo>
                  <a:lnTo>
                    <a:pt x="200103" y="558468"/>
                  </a:lnTo>
                  <a:lnTo>
                    <a:pt x="243262" y="577485"/>
                  </a:lnTo>
                  <a:lnTo>
                    <a:pt x="289775" y="594925"/>
                  </a:lnTo>
                  <a:lnTo>
                    <a:pt x="339414" y="610687"/>
                  </a:lnTo>
                  <a:lnTo>
                    <a:pt x="391953" y="624671"/>
                  </a:lnTo>
                  <a:lnTo>
                    <a:pt x="447166" y="636779"/>
                  </a:lnTo>
                  <a:lnTo>
                    <a:pt x="504826" y="646908"/>
                  </a:lnTo>
                  <a:lnTo>
                    <a:pt x="564705" y="654961"/>
                  </a:lnTo>
                  <a:lnTo>
                    <a:pt x="626578" y="660837"/>
                  </a:lnTo>
                  <a:lnTo>
                    <a:pt x="690217" y="664436"/>
                  </a:lnTo>
                  <a:lnTo>
                    <a:pt x="755396" y="665657"/>
                  </a:lnTo>
                  <a:lnTo>
                    <a:pt x="820555" y="664436"/>
                  </a:lnTo>
                  <a:lnTo>
                    <a:pt x="884177" y="660837"/>
                  </a:lnTo>
                  <a:lnTo>
                    <a:pt x="946035" y="654961"/>
                  </a:lnTo>
                  <a:lnTo>
                    <a:pt x="1005901" y="646908"/>
                  </a:lnTo>
                  <a:lnTo>
                    <a:pt x="1063548" y="636779"/>
                  </a:lnTo>
                  <a:lnTo>
                    <a:pt x="1118751" y="624671"/>
                  </a:lnTo>
                  <a:lnTo>
                    <a:pt x="1171282" y="610687"/>
                  </a:lnTo>
                  <a:lnTo>
                    <a:pt x="1220914" y="594925"/>
                  </a:lnTo>
                  <a:lnTo>
                    <a:pt x="1267420" y="577485"/>
                  </a:lnTo>
                  <a:lnTo>
                    <a:pt x="1310574" y="558468"/>
                  </a:lnTo>
                  <a:lnTo>
                    <a:pt x="1350149" y="537973"/>
                  </a:lnTo>
                  <a:lnTo>
                    <a:pt x="1385917" y="516100"/>
                  </a:lnTo>
                  <a:lnTo>
                    <a:pt x="1417652" y="492949"/>
                  </a:lnTo>
                  <a:lnTo>
                    <a:pt x="1468116" y="443213"/>
                  </a:lnTo>
                  <a:lnTo>
                    <a:pt x="1499725" y="389565"/>
                  </a:lnTo>
                  <a:lnTo>
                    <a:pt x="1510664" y="332803"/>
                  </a:lnTo>
                  <a:lnTo>
                    <a:pt x="1507892" y="304083"/>
                  </a:lnTo>
                  <a:lnTo>
                    <a:pt x="1486391" y="248781"/>
                  </a:lnTo>
                  <a:lnTo>
                    <a:pt x="1445127" y="196994"/>
                  </a:lnTo>
                  <a:lnTo>
                    <a:pt x="1385917" y="149522"/>
                  </a:lnTo>
                  <a:lnTo>
                    <a:pt x="1350149" y="127653"/>
                  </a:lnTo>
                  <a:lnTo>
                    <a:pt x="1310574" y="107162"/>
                  </a:lnTo>
                  <a:lnTo>
                    <a:pt x="1267420" y="88148"/>
                  </a:lnTo>
                  <a:lnTo>
                    <a:pt x="1220914" y="70713"/>
                  </a:lnTo>
                  <a:lnTo>
                    <a:pt x="1171282" y="54955"/>
                  </a:lnTo>
                  <a:lnTo>
                    <a:pt x="1118751" y="40974"/>
                  </a:lnTo>
                  <a:lnTo>
                    <a:pt x="1063548" y="28870"/>
                  </a:lnTo>
                  <a:lnTo>
                    <a:pt x="1005901" y="18743"/>
                  </a:lnTo>
                  <a:lnTo>
                    <a:pt x="946035" y="10692"/>
                  </a:lnTo>
                  <a:lnTo>
                    <a:pt x="884177" y="4818"/>
                  </a:lnTo>
                  <a:lnTo>
                    <a:pt x="820555" y="1221"/>
                  </a:lnTo>
                  <a:lnTo>
                    <a:pt x="75539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9165717" y="5404611"/>
              <a:ext cx="1510665" cy="666115"/>
            </a:xfrm>
            <a:custGeom>
              <a:rect b="b" l="l" r="r" t="t"/>
              <a:pathLst>
                <a:path extrusionOk="0" h="666114" w="1510665">
                  <a:moveTo>
                    <a:pt x="0" y="332803"/>
                  </a:moveTo>
                  <a:lnTo>
                    <a:pt x="10939" y="276043"/>
                  </a:lnTo>
                  <a:lnTo>
                    <a:pt x="42549" y="222398"/>
                  </a:lnTo>
                  <a:lnTo>
                    <a:pt x="93016" y="172669"/>
                  </a:lnTo>
                  <a:lnTo>
                    <a:pt x="124753" y="149522"/>
                  </a:lnTo>
                  <a:lnTo>
                    <a:pt x="160525" y="127653"/>
                  </a:lnTo>
                  <a:lnTo>
                    <a:pt x="200103" y="107162"/>
                  </a:lnTo>
                  <a:lnTo>
                    <a:pt x="243262" y="88148"/>
                  </a:lnTo>
                  <a:lnTo>
                    <a:pt x="289775" y="70713"/>
                  </a:lnTo>
                  <a:lnTo>
                    <a:pt x="339414" y="54955"/>
                  </a:lnTo>
                  <a:lnTo>
                    <a:pt x="391953" y="40974"/>
                  </a:lnTo>
                  <a:lnTo>
                    <a:pt x="447166" y="28870"/>
                  </a:lnTo>
                  <a:lnTo>
                    <a:pt x="504826" y="18743"/>
                  </a:lnTo>
                  <a:lnTo>
                    <a:pt x="564705" y="10692"/>
                  </a:lnTo>
                  <a:lnTo>
                    <a:pt x="626578" y="4818"/>
                  </a:lnTo>
                  <a:lnTo>
                    <a:pt x="690217" y="1221"/>
                  </a:lnTo>
                  <a:lnTo>
                    <a:pt x="755396" y="0"/>
                  </a:lnTo>
                  <a:lnTo>
                    <a:pt x="820555" y="1221"/>
                  </a:lnTo>
                  <a:lnTo>
                    <a:pt x="884177" y="4818"/>
                  </a:lnTo>
                  <a:lnTo>
                    <a:pt x="946035" y="10692"/>
                  </a:lnTo>
                  <a:lnTo>
                    <a:pt x="1005901" y="18743"/>
                  </a:lnTo>
                  <a:lnTo>
                    <a:pt x="1063548" y="28870"/>
                  </a:lnTo>
                  <a:lnTo>
                    <a:pt x="1118751" y="40974"/>
                  </a:lnTo>
                  <a:lnTo>
                    <a:pt x="1171282" y="54955"/>
                  </a:lnTo>
                  <a:lnTo>
                    <a:pt x="1220914" y="70713"/>
                  </a:lnTo>
                  <a:lnTo>
                    <a:pt x="1267420" y="88148"/>
                  </a:lnTo>
                  <a:lnTo>
                    <a:pt x="1310574" y="107162"/>
                  </a:lnTo>
                  <a:lnTo>
                    <a:pt x="1350149" y="127653"/>
                  </a:lnTo>
                  <a:lnTo>
                    <a:pt x="1385917" y="149522"/>
                  </a:lnTo>
                  <a:lnTo>
                    <a:pt x="1417652" y="172669"/>
                  </a:lnTo>
                  <a:lnTo>
                    <a:pt x="1468116" y="222398"/>
                  </a:lnTo>
                  <a:lnTo>
                    <a:pt x="1499725" y="276043"/>
                  </a:lnTo>
                  <a:lnTo>
                    <a:pt x="1510664" y="332803"/>
                  </a:lnTo>
                  <a:lnTo>
                    <a:pt x="1507892" y="361523"/>
                  </a:lnTo>
                  <a:lnTo>
                    <a:pt x="1486391" y="416828"/>
                  </a:lnTo>
                  <a:lnTo>
                    <a:pt x="1445127" y="468620"/>
                  </a:lnTo>
                  <a:lnTo>
                    <a:pt x="1385917" y="516100"/>
                  </a:lnTo>
                  <a:lnTo>
                    <a:pt x="1350149" y="537973"/>
                  </a:lnTo>
                  <a:lnTo>
                    <a:pt x="1310574" y="558468"/>
                  </a:lnTo>
                  <a:lnTo>
                    <a:pt x="1267420" y="577485"/>
                  </a:lnTo>
                  <a:lnTo>
                    <a:pt x="1220914" y="594925"/>
                  </a:lnTo>
                  <a:lnTo>
                    <a:pt x="1171282" y="610687"/>
                  </a:lnTo>
                  <a:lnTo>
                    <a:pt x="1118751" y="624671"/>
                  </a:lnTo>
                  <a:lnTo>
                    <a:pt x="1063548" y="636779"/>
                  </a:lnTo>
                  <a:lnTo>
                    <a:pt x="1005901" y="646908"/>
                  </a:lnTo>
                  <a:lnTo>
                    <a:pt x="946035" y="654961"/>
                  </a:lnTo>
                  <a:lnTo>
                    <a:pt x="884177" y="660837"/>
                  </a:lnTo>
                  <a:lnTo>
                    <a:pt x="820555" y="664436"/>
                  </a:lnTo>
                  <a:lnTo>
                    <a:pt x="755396" y="665657"/>
                  </a:lnTo>
                  <a:lnTo>
                    <a:pt x="690217" y="664436"/>
                  </a:lnTo>
                  <a:lnTo>
                    <a:pt x="626578" y="660837"/>
                  </a:lnTo>
                  <a:lnTo>
                    <a:pt x="564705" y="654961"/>
                  </a:lnTo>
                  <a:lnTo>
                    <a:pt x="504826" y="646908"/>
                  </a:lnTo>
                  <a:lnTo>
                    <a:pt x="447166" y="636779"/>
                  </a:lnTo>
                  <a:lnTo>
                    <a:pt x="391953" y="624671"/>
                  </a:lnTo>
                  <a:lnTo>
                    <a:pt x="339414" y="610687"/>
                  </a:lnTo>
                  <a:lnTo>
                    <a:pt x="289775" y="594925"/>
                  </a:lnTo>
                  <a:lnTo>
                    <a:pt x="243262" y="577485"/>
                  </a:lnTo>
                  <a:lnTo>
                    <a:pt x="200103" y="558468"/>
                  </a:lnTo>
                  <a:lnTo>
                    <a:pt x="160525" y="537973"/>
                  </a:lnTo>
                  <a:lnTo>
                    <a:pt x="124753" y="516100"/>
                  </a:lnTo>
                  <a:lnTo>
                    <a:pt x="93016" y="492949"/>
                  </a:lnTo>
                  <a:lnTo>
                    <a:pt x="42549" y="443213"/>
                  </a:lnTo>
                  <a:lnTo>
                    <a:pt x="10939" y="389565"/>
                  </a:lnTo>
                  <a:lnTo>
                    <a:pt x="0" y="33280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45" name="Google Shape;545;p37"/>
          <p:cNvSpPr txBox="1"/>
          <p:nvPr/>
        </p:nvSpPr>
        <p:spPr>
          <a:xfrm>
            <a:off x="9468739" y="5506313"/>
            <a:ext cx="904240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43510" lvl="0" marL="15557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Arrival_Dat e_Time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37"/>
          <p:cNvGrpSpPr/>
          <p:nvPr/>
        </p:nvGrpSpPr>
        <p:grpSpPr>
          <a:xfrm>
            <a:off x="4367657" y="2322829"/>
            <a:ext cx="1236345" cy="762000"/>
            <a:chOff x="4367657" y="2322829"/>
            <a:chExt cx="1236345" cy="762000"/>
          </a:xfrm>
        </p:grpSpPr>
        <p:sp>
          <p:nvSpPr>
            <p:cNvPr id="547" name="Google Shape;547;p37"/>
            <p:cNvSpPr/>
            <p:nvPr/>
          </p:nvSpPr>
          <p:spPr>
            <a:xfrm>
              <a:off x="4367657" y="2322829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617981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6"/>
                  </a:lnTo>
                  <a:lnTo>
                    <a:pt x="339022" y="40938"/>
                  </a:lnTo>
                  <a:lnTo>
                    <a:pt x="290099" y="57993"/>
                  </a:lnTo>
                  <a:lnTo>
                    <a:pt x="244071" y="77632"/>
                  </a:lnTo>
                  <a:lnTo>
                    <a:pt x="201196" y="99694"/>
                  </a:lnTo>
                  <a:lnTo>
                    <a:pt x="161734" y="124021"/>
                  </a:lnTo>
                  <a:lnTo>
                    <a:pt x="125944" y="150453"/>
                  </a:lnTo>
                  <a:lnTo>
                    <a:pt x="94085" y="178830"/>
                  </a:lnTo>
                  <a:lnTo>
                    <a:pt x="66417" y="208992"/>
                  </a:lnTo>
                  <a:lnTo>
                    <a:pt x="43198" y="240780"/>
                  </a:lnTo>
                  <a:lnTo>
                    <a:pt x="11145" y="308596"/>
                  </a:lnTo>
                  <a:lnTo>
                    <a:pt x="0" y="381000"/>
                  </a:lnTo>
                  <a:lnTo>
                    <a:pt x="2829" y="417695"/>
                  </a:lnTo>
                  <a:lnTo>
                    <a:pt x="24687" y="487965"/>
                  </a:lnTo>
                  <a:lnTo>
                    <a:pt x="66417" y="553007"/>
                  </a:lnTo>
                  <a:lnTo>
                    <a:pt x="94085" y="583169"/>
                  </a:lnTo>
                  <a:lnTo>
                    <a:pt x="125944" y="611546"/>
                  </a:lnTo>
                  <a:lnTo>
                    <a:pt x="161734" y="637978"/>
                  </a:lnTo>
                  <a:lnTo>
                    <a:pt x="201196" y="662305"/>
                  </a:lnTo>
                  <a:lnTo>
                    <a:pt x="244071" y="684367"/>
                  </a:lnTo>
                  <a:lnTo>
                    <a:pt x="290099" y="704006"/>
                  </a:lnTo>
                  <a:lnTo>
                    <a:pt x="339022" y="721061"/>
                  </a:lnTo>
                  <a:lnTo>
                    <a:pt x="390580" y="735373"/>
                  </a:lnTo>
                  <a:lnTo>
                    <a:pt x="444514" y="746783"/>
                  </a:lnTo>
                  <a:lnTo>
                    <a:pt x="500565" y="755130"/>
                  </a:lnTo>
                  <a:lnTo>
                    <a:pt x="558474" y="760256"/>
                  </a:lnTo>
                  <a:lnTo>
                    <a:pt x="617981" y="762000"/>
                  </a:lnTo>
                  <a:lnTo>
                    <a:pt x="677509" y="760256"/>
                  </a:lnTo>
                  <a:lnTo>
                    <a:pt x="735433" y="755130"/>
                  </a:lnTo>
                  <a:lnTo>
                    <a:pt x="791495" y="746783"/>
                  </a:lnTo>
                  <a:lnTo>
                    <a:pt x="845436" y="735373"/>
                  </a:lnTo>
                  <a:lnTo>
                    <a:pt x="896997" y="721061"/>
                  </a:lnTo>
                  <a:lnTo>
                    <a:pt x="945920" y="704006"/>
                  </a:lnTo>
                  <a:lnTo>
                    <a:pt x="991947" y="684367"/>
                  </a:lnTo>
                  <a:lnTo>
                    <a:pt x="1034817" y="662305"/>
                  </a:lnTo>
                  <a:lnTo>
                    <a:pt x="1074274" y="637978"/>
                  </a:lnTo>
                  <a:lnTo>
                    <a:pt x="1110057" y="611546"/>
                  </a:lnTo>
                  <a:lnTo>
                    <a:pt x="1141909" y="583169"/>
                  </a:lnTo>
                  <a:lnTo>
                    <a:pt x="1169570" y="553007"/>
                  </a:lnTo>
                  <a:lnTo>
                    <a:pt x="1192782" y="521219"/>
                  </a:lnTo>
                  <a:lnTo>
                    <a:pt x="1224823" y="453403"/>
                  </a:lnTo>
                  <a:lnTo>
                    <a:pt x="1235964" y="381000"/>
                  </a:lnTo>
                  <a:lnTo>
                    <a:pt x="1233135" y="344304"/>
                  </a:lnTo>
                  <a:lnTo>
                    <a:pt x="1211286" y="274034"/>
                  </a:lnTo>
                  <a:lnTo>
                    <a:pt x="1169570" y="208992"/>
                  </a:lnTo>
                  <a:lnTo>
                    <a:pt x="1141909" y="178830"/>
                  </a:lnTo>
                  <a:lnTo>
                    <a:pt x="1110057" y="150453"/>
                  </a:lnTo>
                  <a:lnTo>
                    <a:pt x="1074274" y="124021"/>
                  </a:lnTo>
                  <a:lnTo>
                    <a:pt x="1034817" y="99694"/>
                  </a:lnTo>
                  <a:lnTo>
                    <a:pt x="991947" y="77632"/>
                  </a:lnTo>
                  <a:lnTo>
                    <a:pt x="945920" y="57993"/>
                  </a:lnTo>
                  <a:lnTo>
                    <a:pt x="896997" y="40938"/>
                  </a:lnTo>
                  <a:lnTo>
                    <a:pt x="845436" y="26626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4367657" y="2322829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0" y="381000"/>
                  </a:moveTo>
                  <a:lnTo>
                    <a:pt x="11145" y="308596"/>
                  </a:lnTo>
                  <a:lnTo>
                    <a:pt x="43198" y="240780"/>
                  </a:lnTo>
                  <a:lnTo>
                    <a:pt x="66417" y="208992"/>
                  </a:lnTo>
                  <a:lnTo>
                    <a:pt x="94085" y="178830"/>
                  </a:lnTo>
                  <a:lnTo>
                    <a:pt x="125944" y="150453"/>
                  </a:lnTo>
                  <a:lnTo>
                    <a:pt x="161734" y="124021"/>
                  </a:lnTo>
                  <a:lnTo>
                    <a:pt x="201196" y="99694"/>
                  </a:lnTo>
                  <a:lnTo>
                    <a:pt x="244071" y="77632"/>
                  </a:lnTo>
                  <a:lnTo>
                    <a:pt x="290099" y="57993"/>
                  </a:lnTo>
                  <a:lnTo>
                    <a:pt x="339022" y="40938"/>
                  </a:lnTo>
                  <a:lnTo>
                    <a:pt x="390580" y="26626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1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6"/>
                  </a:lnTo>
                  <a:lnTo>
                    <a:pt x="896997" y="40938"/>
                  </a:lnTo>
                  <a:lnTo>
                    <a:pt x="945920" y="57993"/>
                  </a:lnTo>
                  <a:lnTo>
                    <a:pt x="991947" y="77632"/>
                  </a:lnTo>
                  <a:lnTo>
                    <a:pt x="1034817" y="99694"/>
                  </a:lnTo>
                  <a:lnTo>
                    <a:pt x="1074274" y="124021"/>
                  </a:lnTo>
                  <a:lnTo>
                    <a:pt x="1110057" y="150453"/>
                  </a:lnTo>
                  <a:lnTo>
                    <a:pt x="1141909" y="178830"/>
                  </a:lnTo>
                  <a:lnTo>
                    <a:pt x="1169570" y="208992"/>
                  </a:lnTo>
                  <a:lnTo>
                    <a:pt x="1192782" y="240780"/>
                  </a:lnTo>
                  <a:lnTo>
                    <a:pt x="1224823" y="308596"/>
                  </a:lnTo>
                  <a:lnTo>
                    <a:pt x="1235964" y="381000"/>
                  </a:lnTo>
                  <a:lnTo>
                    <a:pt x="1233135" y="417695"/>
                  </a:lnTo>
                  <a:lnTo>
                    <a:pt x="1211286" y="487965"/>
                  </a:lnTo>
                  <a:lnTo>
                    <a:pt x="1169570" y="553007"/>
                  </a:lnTo>
                  <a:lnTo>
                    <a:pt x="1141909" y="583169"/>
                  </a:lnTo>
                  <a:lnTo>
                    <a:pt x="1110057" y="611546"/>
                  </a:lnTo>
                  <a:lnTo>
                    <a:pt x="1074274" y="637978"/>
                  </a:lnTo>
                  <a:lnTo>
                    <a:pt x="1034817" y="662305"/>
                  </a:lnTo>
                  <a:lnTo>
                    <a:pt x="991947" y="684367"/>
                  </a:lnTo>
                  <a:lnTo>
                    <a:pt x="945920" y="704006"/>
                  </a:lnTo>
                  <a:lnTo>
                    <a:pt x="896997" y="721061"/>
                  </a:lnTo>
                  <a:lnTo>
                    <a:pt x="845436" y="735373"/>
                  </a:lnTo>
                  <a:lnTo>
                    <a:pt x="791495" y="746783"/>
                  </a:lnTo>
                  <a:lnTo>
                    <a:pt x="735433" y="755130"/>
                  </a:lnTo>
                  <a:lnTo>
                    <a:pt x="677509" y="760256"/>
                  </a:lnTo>
                  <a:lnTo>
                    <a:pt x="617981" y="762000"/>
                  </a:lnTo>
                  <a:lnTo>
                    <a:pt x="558474" y="760256"/>
                  </a:lnTo>
                  <a:lnTo>
                    <a:pt x="500565" y="755130"/>
                  </a:lnTo>
                  <a:lnTo>
                    <a:pt x="444514" y="746783"/>
                  </a:lnTo>
                  <a:lnTo>
                    <a:pt x="390580" y="735373"/>
                  </a:lnTo>
                  <a:lnTo>
                    <a:pt x="339022" y="721061"/>
                  </a:lnTo>
                  <a:lnTo>
                    <a:pt x="290099" y="704006"/>
                  </a:lnTo>
                  <a:lnTo>
                    <a:pt x="244071" y="684367"/>
                  </a:lnTo>
                  <a:lnTo>
                    <a:pt x="201196" y="662305"/>
                  </a:lnTo>
                  <a:lnTo>
                    <a:pt x="161734" y="637978"/>
                  </a:lnTo>
                  <a:lnTo>
                    <a:pt x="125944" y="611546"/>
                  </a:lnTo>
                  <a:lnTo>
                    <a:pt x="94085" y="583169"/>
                  </a:lnTo>
                  <a:lnTo>
                    <a:pt x="66417" y="553007"/>
                  </a:lnTo>
                  <a:lnTo>
                    <a:pt x="43198" y="521219"/>
                  </a:lnTo>
                  <a:lnTo>
                    <a:pt x="11145" y="453403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49" name="Google Shape;549;p37"/>
          <p:cNvSpPr txBox="1"/>
          <p:nvPr/>
        </p:nvSpPr>
        <p:spPr>
          <a:xfrm>
            <a:off x="4736338" y="2578988"/>
            <a:ext cx="49974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37"/>
          <p:cNvGrpSpPr/>
          <p:nvPr/>
        </p:nvGrpSpPr>
        <p:grpSpPr>
          <a:xfrm>
            <a:off x="4799710" y="3408934"/>
            <a:ext cx="1236345" cy="762000"/>
            <a:chOff x="4799710" y="3408934"/>
            <a:chExt cx="1236345" cy="762000"/>
          </a:xfrm>
        </p:grpSpPr>
        <p:sp>
          <p:nvSpPr>
            <p:cNvPr id="551" name="Google Shape;551;p37"/>
            <p:cNvSpPr/>
            <p:nvPr/>
          </p:nvSpPr>
          <p:spPr>
            <a:xfrm>
              <a:off x="4799710" y="3408934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617981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6"/>
                  </a:lnTo>
                  <a:lnTo>
                    <a:pt x="339022" y="40938"/>
                  </a:lnTo>
                  <a:lnTo>
                    <a:pt x="290099" y="57993"/>
                  </a:lnTo>
                  <a:lnTo>
                    <a:pt x="244071" y="77632"/>
                  </a:lnTo>
                  <a:lnTo>
                    <a:pt x="201196" y="99694"/>
                  </a:lnTo>
                  <a:lnTo>
                    <a:pt x="161734" y="124021"/>
                  </a:lnTo>
                  <a:lnTo>
                    <a:pt x="125944" y="150453"/>
                  </a:lnTo>
                  <a:lnTo>
                    <a:pt x="94085" y="178830"/>
                  </a:lnTo>
                  <a:lnTo>
                    <a:pt x="66417" y="208992"/>
                  </a:lnTo>
                  <a:lnTo>
                    <a:pt x="43198" y="240780"/>
                  </a:lnTo>
                  <a:lnTo>
                    <a:pt x="11145" y="308596"/>
                  </a:lnTo>
                  <a:lnTo>
                    <a:pt x="0" y="380999"/>
                  </a:lnTo>
                  <a:lnTo>
                    <a:pt x="2829" y="417695"/>
                  </a:lnTo>
                  <a:lnTo>
                    <a:pt x="24687" y="487965"/>
                  </a:lnTo>
                  <a:lnTo>
                    <a:pt x="66417" y="553007"/>
                  </a:lnTo>
                  <a:lnTo>
                    <a:pt x="94085" y="583169"/>
                  </a:lnTo>
                  <a:lnTo>
                    <a:pt x="125944" y="611546"/>
                  </a:lnTo>
                  <a:lnTo>
                    <a:pt x="161734" y="637978"/>
                  </a:lnTo>
                  <a:lnTo>
                    <a:pt x="201196" y="662305"/>
                  </a:lnTo>
                  <a:lnTo>
                    <a:pt x="244071" y="684367"/>
                  </a:lnTo>
                  <a:lnTo>
                    <a:pt x="290099" y="704006"/>
                  </a:lnTo>
                  <a:lnTo>
                    <a:pt x="339022" y="721061"/>
                  </a:lnTo>
                  <a:lnTo>
                    <a:pt x="390580" y="735373"/>
                  </a:lnTo>
                  <a:lnTo>
                    <a:pt x="444514" y="746783"/>
                  </a:lnTo>
                  <a:lnTo>
                    <a:pt x="500565" y="755130"/>
                  </a:lnTo>
                  <a:lnTo>
                    <a:pt x="558474" y="760256"/>
                  </a:lnTo>
                  <a:lnTo>
                    <a:pt x="617981" y="761999"/>
                  </a:lnTo>
                  <a:lnTo>
                    <a:pt x="677509" y="760256"/>
                  </a:lnTo>
                  <a:lnTo>
                    <a:pt x="735433" y="755130"/>
                  </a:lnTo>
                  <a:lnTo>
                    <a:pt x="791495" y="746783"/>
                  </a:lnTo>
                  <a:lnTo>
                    <a:pt x="845436" y="735373"/>
                  </a:lnTo>
                  <a:lnTo>
                    <a:pt x="896997" y="721061"/>
                  </a:lnTo>
                  <a:lnTo>
                    <a:pt x="945920" y="704006"/>
                  </a:lnTo>
                  <a:lnTo>
                    <a:pt x="991947" y="684367"/>
                  </a:lnTo>
                  <a:lnTo>
                    <a:pt x="1034817" y="662305"/>
                  </a:lnTo>
                  <a:lnTo>
                    <a:pt x="1074274" y="637978"/>
                  </a:lnTo>
                  <a:lnTo>
                    <a:pt x="1110057" y="611546"/>
                  </a:lnTo>
                  <a:lnTo>
                    <a:pt x="1141909" y="583169"/>
                  </a:lnTo>
                  <a:lnTo>
                    <a:pt x="1169570" y="553007"/>
                  </a:lnTo>
                  <a:lnTo>
                    <a:pt x="1192782" y="521219"/>
                  </a:lnTo>
                  <a:lnTo>
                    <a:pt x="1224823" y="453403"/>
                  </a:lnTo>
                  <a:lnTo>
                    <a:pt x="1235964" y="380999"/>
                  </a:lnTo>
                  <a:lnTo>
                    <a:pt x="1233135" y="344304"/>
                  </a:lnTo>
                  <a:lnTo>
                    <a:pt x="1211286" y="274034"/>
                  </a:lnTo>
                  <a:lnTo>
                    <a:pt x="1169570" y="208992"/>
                  </a:lnTo>
                  <a:lnTo>
                    <a:pt x="1141909" y="178830"/>
                  </a:lnTo>
                  <a:lnTo>
                    <a:pt x="1110057" y="150453"/>
                  </a:lnTo>
                  <a:lnTo>
                    <a:pt x="1074274" y="124021"/>
                  </a:lnTo>
                  <a:lnTo>
                    <a:pt x="1034817" y="99694"/>
                  </a:lnTo>
                  <a:lnTo>
                    <a:pt x="991947" y="77632"/>
                  </a:lnTo>
                  <a:lnTo>
                    <a:pt x="945920" y="57993"/>
                  </a:lnTo>
                  <a:lnTo>
                    <a:pt x="896997" y="40938"/>
                  </a:lnTo>
                  <a:lnTo>
                    <a:pt x="845436" y="26626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4799710" y="3408934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0" y="380999"/>
                  </a:moveTo>
                  <a:lnTo>
                    <a:pt x="11145" y="308596"/>
                  </a:lnTo>
                  <a:lnTo>
                    <a:pt x="43198" y="240780"/>
                  </a:lnTo>
                  <a:lnTo>
                    <a:pt x="66417" y="208992"/>
                  </a:lnTo>
                  <a:lnTo>
                    <a:pt x="94085" y="178830"/>
                  </a:lnTo>
                  <a:lnTo>
                    <a:pt x="125944" y="150453"/>
                  </a:lnTo>
                  <a:lnTo>
                    <a:pt x="161734" y="124021"/>
                  </a:lnTo>
                  <a:lnTo>
                    <a:pt x="201196" y="99694"/>
                  </a:lnTo>
                  <a:lnTo>
                    <a:pt x="244071" y="77632"/>
                  </a:lnTo>
                  <a:lnTo>
                    <a:pt x="290099" y="57993"/>
                  </a:lnTo>
                  <a:lnTo>
                    <a:pt x="339022" y="40938"/>
                  </a:lnTo>
                  <a:lnTo>
                    <a:pt x="390580" y="26626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1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6"/>
                  </a:lnTo>
                  <a:lnTo>
                    <a:pt x="896997" y="40938"/>
                  </a:lnTo>
                  <a:lnTo>
                    <a:pt x="945920" y="57993"/>
                  </a:lnTo>
                  <a:lnTo>
                    <a:pt x="991947" y="77632"/>
                  </a:lnTo>
                  <a:lnTo>
                    <a:pt x="1034817" y="99694"/>
                  </a:lnTo>
                  <a:lnTo>
                    <a:pt x="1074274" y="124021"/>
                  </a:lnTo>
                  <a:lnTo>
                    <a:pt x="1110057" y="150453"/>
                  </a:lnTo>
                  <a:lnTo>
                    <a:pt x="1141909" y="178830"/>
                  </a:lnTo>
                  <a:lnTo>
                    <a:pt x="1169570" y="208992"/>
                  </a:lnTo>
                  <a:lnTo>
                    <a:pt x="1192782" y="240780"/>
                  </a:lnTo>
                  <a:lnTo>
                    <a:pt x="1224823" y="308596"/>
                  </a:lnTo>
                  <a:lnTo>
                    <a:pt x="1235964" y="380999"/>
                  </a:lnTo>
                  <a:lnTo>
                    <a:pt x="1233135" y="417695"/>
                  </a:lnTo>
                  <a:lnTo>
                    <a:pt x="1211286" y="487965"/>
                  </a:lnTo>
                  <a:lnTo>
                    <a:pt x="1169570" y="553007"/>
                  </a:lnTo>
                  <a:lnTo>
                    <a:pt x="1141909" y="583169"/>
                  </a:lnTo>
                  <a:lnTo>
                    <a:pt x="1110057" y="611546"/>
                  </a:lnTo>
                  <a:lnTo>
                    <a:pt x="1074274" y="637978"/>
                  </a:lnTo>
                  <a:lnTo>
                    <a:pt x="1034817" y="662305"/>
                  </a:lnTo>
                  <a:lnTo>
                    <a:pt x="991947" y="684367"/>
                  </a:lnTo>
                  <a:lnTo>
                    <a:pt x="945920" y="704006"/>
                  </a:lnTo>
                  <a:lnTo>
                    <a:pt x="896997" y="721061"/>
                  </a:lnTo>
                  <a:lnTo>
                    <a:pt x="845436" y="735373"/>
                  </a:lnTo>
                  <a:lnTo>
                    <a:pt x="791495" y="746783"/>
                  </a:lnTo>
                  <a:lnTo>
                    <a:pt x="735433" y="755130"/>
                  </a:lnTo>
                  <a:lnTo>
                    <a:pt x="677509" y="760256"/>
                  </a:lnTo>
                  <a:lnTo>
                    <a:pt x="617981" y="761999"/>
                  </a:lnTo>
                  <a:lnTo>
                    <a:pt x="558474" y="760256"/>
                  </a:lnTo>
                  <a:lnTo>
                    <a:pt x="500565" y="755130"/>
                  </a:lnTo>
                  <a:lnTo>
                    <a:pt x="444514" y="746783"/>
                  </a:lnTo>
                  <a:lnTo>
                    <a:pt x="390580" y="735373"/>
                  </a:lnTo>
                  <a:lnTo>
                    <a:pt x="339022" y="721061"/>
                  </a:lnTo>
                  <a:lnTo>
                    <a:pt x="290099" y="704006"/>
                  </a:lnTo>
                  <a:lnTo>
                    <a:pt x="244071" y="684367"/>
                  </a:lnTo>
                  <a:lnTo>
                    <a:pt x="201196" y="662305"/>
                  </a:lnTo>
                  <a:lnTo>
                    <a:pt x="161734" y="637978"/>
                  </a:lnTo>
                  <a:lnTo>
                    <a:pt x="125944" y="611546"/>
                  </a:lnTo>
                  <a:lnTo>
                    <a:pt x="94085" y="583169"/>
                  </a:lnTo>
                  <a:lnTo>
                    <a:pt x="66417" y="553007"/>
                  </a:lnTo>
                  <a:lnTo>
                    <a:pt x="43198" y="521219"/>
                  </a:lnTo>
                  <a:lnTo>
                    <a:pt x="11145" y="453403"/>
                  </a:lnTo>
                  <a:lnTo>
                    <a:pt x="0" y="38099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3" name="Google Shape;553;p37"/>
          <p:cNvSpPr txBox="1"/>
          <p:nvPr/>
        </p:nvSpPr>
        <p:spPr>
          <a:xfrm>
            <a:off x="5157596" y="3558666"/>
            <a:ext cx="51943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7302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NAme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37"/>
          <p:cNvGrpSpPr/>
          <p:nvPr/>
        </p:nvGrpSpPr>
        <p:grpSpPr>
          <a:xfrm>
            <a:off x="5037582" y="1360677"/>
            <a:ext cx="1236345" cy="762000"/>
            <a:chOff x="5037582" y="1360677"/>
            <a:chExt cx="1236345" cy="762000"/>
          </a:xfrm>
        </p:grpSpPr>
        <p:sp>
          <p:nvSpPr>
            <p:cNvPr id="555" name="Google Shape;555;p37"/>
            <p:cNvSpPr/>
            <p:nvPr/>
          </p:nvSpPr>
          <p:spPr>
            <a:xfrm>
              <a:off x="5037582" y="1360677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617981" y="0"/>
                  </a:moveTo>
                  <a:lnTo>
                    <a:pt x="558454" y="1743"/>
                  </a:lnTo>
                  <a:lnTo>
                    <a:pt x="500530" y="6869"/>
                  </a:lnTo>
                  <a:lnTo>
                    <a:pt x="444468" y="15216"/>
                  </a:lnTo>
                  <a:lnTo>
                    <a:pt x="390527" y="26626"/>
                  </a:lnTo>
                  <a:lnTo>
                    <a:pt x="338966" y="40938"/>
                  </a:lnTo>
                  <a:lnTo>
                    <a:pt x="290043" y="57993"/>
                  </a:lnTo>
                  <a:lnTo>
                    <a:pt x="244016" y="77632"/>
                  </a:lnTo>
                  <a:lnTo>
                    <a:pt x="201146" y="99694"/>
                  </a:lnTo>
                  <a:lnTo>
                    <a:pt x="161689" y="124021"/>
                  </a:lnTo>
                  <a:lnTo>
                    <a:pt x="125906" y="150453"/>
                  </a:lnTo>
                  <a:lnTo>
                    <a:pt x="94054" y="178830"/>
                  </a:lnTo>
                  <a:lnTo>
                    <a:pt x="66393" y="208992"/>
                  </a:lnTo>
                  <a:lnTo>
                    <a:pt x="43181" y="240780"/>
                  </a:lnTo>
                  <a:lnTo>
                    <a:pt x="11140" y="308596"/>
                  </a:lnTo>
                  <a:lnTo>
                    <a:pt x="0" y="381000"/>
                  </a:lnTo>
                  <a:lnTo>
                    <a:pt x="2828" y="417695"/>
                  </a:lnTo>
                  <a:lnTo>
                    <a:pt x="24677" y="487965"/>
                  </a:lnTo>
                  <a:lnTo>
                    <a:pt x="66393" y="553007"/>
                  </a:lnTo>
                  <a:lnTo>
                    <a:pt x="94054" y="583169"/>
                  </a:lnTo>
                  <a:lnTo>
                    <a:pt x="125906" y="611546"/>
                  </a:lnTo>
                  <a:lnTo>
                    <a:pt x="161689" y="637978"/>
                  </a:lnTo>
                  <a:lnTo>
                    <a:pt x="201146" y="662305"/>
                  </a:lnTo>
                  <a:lnTo>
                    <a:pt x="244016" y="684367"/>
                  </a:lnTo>
                  <a:lnTo>
                    <a:pt x="290043" y="704006"/>
                  </a:lnTo>
                  <a:lnTo>
                    <a:pt x="338966" y="721061"/>
                  </a:lnTo>
                  <a:lnTo>
                    <a:pt x="390527" y="735373"/>
                  </a:lnTo>
                  <a:lnTo>
                    <a:pt x="444468" y="746783"/>
                  </a:lnTo>
                  <a:lnTo>
                    <a:pt x="500530" y="755130"/>
                  </a:lnTo>
                  <a:lnTo>
                    <a:pt x="558454" y="760256"/>
                  </a:lnTo>
                  <a:lnTo>
                    <a:pt x="617981" y="762000"/>
                  </a:lnTo>
                  <a:lnTo>
                    <a:pt x="677489" y="760256"/>
                  </a:lnTo>
                  <a:lnTo>
                    <a:pt x="735398" y="755130"/>
                  </a:lnTo>
                  <a:lnTo>
                    <a:pt x="791449" y="746783"/>
                  </a:lnTo>
                  <a:lnTo>
                    <a:pt x="845383" y="735373"/>
                  </a:lnTo>
                  <a:lnTo>
                    <a:pt x="896941" y="721061"/>
                  </a:lnTo>
                  <a:lnTo>
                    <a:pt x="945864" y="704006"/>
                  </a:lnTo>
                  <a:lnTo>
                    <a:pt x="991892" y="684367"/>
                  </a:lnTo>
                  <a:lnTo>
                    <a:pt x="1034767" y="662305"/>
                  </a:lnTo>
                  <a:lnTo>
                    <a:pt x="1074229" y="637978"/>
                  </a:lnTo>
                  <a:lnTo>
                    <a:pt x="1110019" y="611546"/>
                  </a:lnTo>
                  <a:lnTo>
                    <a:pt x="1141878" y="583169"/>
                  </a:lnTo>
                  <a:lnTo>
                    <a:pt x="1169546" y="553007"/>
                  </a:lnTo>
                  <a:lnTo>
                    <a:pt x="1192765" y="521219"/>
                  </a:lnTo>
                  <a:lnTo>
                    <a:pt x="1224818" y="453403"/>
                  </a:lnTo>
                  <a:lnTo>
                    <a:pt x="1235964" y="381000"/>
                  </a:lnTo>
                  <a:lnTo>
                    <a:pt x="1233134" y="344304"/>
                  </a:lnTo>
                  <a:lnTo>
                    <a:pt x="1211276" y="274034"/>
                  </a:lnTo>
                  <a:lnTo>
                    <a:pt x="1169546" y="208992"/>
                  </a:lnTo>
                  <a:lnTo>
                    <a:pt x="1141878" y="178830"/>
                  </a:lnTo>
                  <a:lnTo>
                    <a:pt x="1110019" y="150453"/>
                  </a:lnTo>
                  <a:lnTo>
                    <a:pt x="1074229" y="124021"/>
                  </a:lnTo>
                  <a:lnTo>
                    <a:pt x="1034767" y="99694"/>
                  </a:lnTo>
                  <a:lnTo>
                    <a:pt x="991892" y="77632"/>
                  </a:lnTo>
                  <a:lnTo>
                    <a:pt x="945864" y="57993"/>
                  </a:lnTo>
                  <a:lnTo>
                    <a:pt x="896941" y="40938"/>
                  </a:lnTo>
                  <a:lnTo>
                    <a:pt x="845383" y="26626"/>
                  </a:lnTo>
                  <a:lnTo>
                    <a:pt x="791449" y="15216"/>
                  </a:lnTo>
                  <a:lnTo>
                    <a:pt x="735398" y="6869"/>
                  </a:lnTo>
                  <a:lnTo>
                    <a:pt x="67748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5037582" y="1360677"/>
              <a:ext cx="1236345" cy="762000"/>
            </a:xfrm>
            <a:custGeom>
              <a:rect b="b" l="l" r="r" t="t"/>
              <a:pathLst>
                <a:path extrusionOk="0" h="762000" w="1236345">
                  <a:moveTo>
                    <a:pt x="0" y="381000"/>
                  </a:moveTo>
                  <a:lnTo>
                    <a:pt x="11140" y="308596"/>
                  </a:lnTo>
                  <a:lnTo>
                    <a:pt x="43181" y="240780"/>
                  </a:lnTo>
                  <a:lnTo>
                    <a:pt x="66393" y="208992"/>
                  </a:lnTo>
                  <a:lnTo>
                    <a:pt x="94054" y="178830"/>
                  </a:lnTo>
                  <a:lnTo>
                    <a:pt x="125906" y="150453"/>
                  </a:lnTo>
                  <a:lnTo>
                    <a:pt x="161689" y="124021"/>
                  </a:lnTo>
                  <a:lnTo>
                    <a:pt x="201146" y="99694"/>
                  </a:lnTo>
                  <a:lnTo>
                    <a:pt x="244016" y="77632"/>
                  </a:lnTo>
                  <a:lnTo>
                    <a:pt x="290043" y="57993"/>
                  </a:lnTo>
                  <a:lnTo>
                    <a:pt x="338966" y="40938"/>
                  </a:lnTo>
                  <a:lnTo>
                    <a:pt x="390527" y="26626"/>
                  </a:lnTo>
                  <a:lnTo>
                    <a:pt x="444468" y="15216"/>
                  </a:lnTo>
                  <a:lnTo>
                    <a:pt x="500530" y="6869"/>
                  </a:lnTo>
                  <a:lnTo>
                    <a:pt x="558454" y="1743"/>
                  </a:lnTo>
                  <a:lnTo>
                    <a:pt x="617981" y="0"/>
                  </a:lnTo>
                  <a:lnTo>
                    <a:pt x="677489" y="1743"/>
                  </a:lnTo>
                  <a:lnTo>
                    <a:pt x="735398" y="6869"/>
                  </a:lnTo>
                  <a:lnTo>
                    <a:pt x="791449" y="15216"/>
                  </a:lnTo>
                  <a:lnTo>
                    <a:pt x="845383" y="26626"/>
                  </a:lnTo>
                  <a:lnTo>
                    <a:pt x="896941" y="40938"/>
                  </a:lnTo>
                  <a:lnTo>
                    <a:pt x="945864" y="57993"/>
                  </a:lnTo>
                  <a:lnTo>
                    <a:pt x="991892" y="77632"/>
                  </a:lnTo>
                  <a:lnTo>
                    <a:pt x="1034767" y="99694"/>
                  </a:lnTo>
                  <a:lnTo>
                    <a:pt x="1074229" y="124021"/>
                  </a:lnTo>
                  <a:lnTo>
                    <a:pt x="1110019" y="150453"/>
                  </a:lnTo>
                  <a:lnTo>
                    <a:pt x="1141878" y="178830"/>
                  </a:lnTo>
                  <a:lnTo>
                    <a:pt x="1169546" y="208992"/>
                  </a:lnTo>
                  <a:lnTo>
                    <a:pt x="1192765" y="240780"/>
                  </a:lnTo>
                  <a:lnTo>
                    <a:pt x="1224818" y="308596"/>
                  </a:lnTo>
                  <a:lnTo>
                    <a:pt x="1235964" y="381000"/>
                  </a:lnTo>
                  <a:lnTo>
                    <a:pt x="1233134" y="417695"/>
                  </a:lnTo>
                  <a:lnTo>
                    <a:pt x="1211276" y="487965"/>
                  </a:lnTo>
                  <a:lnTo>
                    <a:pt x="1169546" y="553007"/>
                  </a:lnTo>
                  <a:lnTo>
                    <a:pt x="1141878" y="583169"/>
                  </a:lnTo>
                  <a:lnTo>
                    <a:pt x="1110019" y="611546"/>
                  </a:lnTo>
                  <a:lnTo>
                    <a:pt x="1074229" y="637978"/>
                  </a:lnTo>
                  <a:lnTo>
                    <a:pt x="1034767" y="662305"/>
                  </a:lnTo>
                  <a:lnTo>
                    <a:pt x="991892" y="684367"/>
                  </a:lnTo>
                  <a:lnTo>
                    <a:pt x="945864" y="704006"/>
                  </a:lnTo>
                  <a:lnTo>
                    <a:pt x="896941" y="721061"/>
                  </a:lnTo>
                  <a:lnTo>
                    <a:pt x="845383" y="735373"/>
                  </a:lnTo>
                  <a:lnTo>
                    <a:pt x="791449" y="746783"/>
                  </a:lnTo>
                  <a:lnTo>
                    <a:pt x="735398" y="755130"/>
                  </a:lnTo>
                  <a:lnTo>
                    <a:pt x="677489" y="760256"/>
                  </a:lnTo>
                  <a:lnTo>
                    <a:pt x="617981" y="762000"/>
                  </a:lnTo>
                  <a:lnTo>
                    <a:pt x="558454" y="760256"/>
                  </a:lnTo>
                  <a:lnTo>
                    <a:pt x="500530" y="755130"/>
                  </a:lnTo>
                  <a:lnTo>
                    <a:pt x="444468" y="746783"/>
                  </a:lnTo>
                  <a:lnTo>
                    <a:pt x="390527" y="735373"/>
                  </a:lnTo>
                  <a:lnTo>
                    <a:pt x="338966" y="721061"/>
                  </a:lnTo>
                  <a:lnTo>
                    <a:pt x="290043" y="704006"/>
                  </a:lnTo>
                  <a:lnTo>
                    <a:pt x="244016" y="684367"/>
                  </a:lnTo>
                  <a:lnTo>
                    <a:pt x="201146" y="662305"/>
                  </a:lnTo>
                  <a:lnTo>
                    <a:pt x="161689" y="637978"/>
                  </a:lnTo>
                  <a:lnTo>
                    <a:pt x="125906" y="611546"/>
                  </a:lnTo>
                  <a:lnTo>
                    <a:pt x="94054" y="583169"/>
                  </a:lnTo>
                  <a:lnTo>
                    <a:pt x="66393" y="553007"/>
                  </a:lnTo>
                  <a:lnTo>
                    <a:pt x="43181" y="521219"/>
                  </a:lnTo>
                  <a:lnTo>
                    <a:pt x="11140" y="453403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7" name="Google Shape;557;p37"/>
          <p:cNvSpPr txBox="1"/>
          <p:nvPr/>
        </p:nvSpPr>
        <p:spPr>
          <a:xfrm>
            <a:off x="5406390" y="1509776"/>
            <a:ext cx="49974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6667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Last Name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7"/>
          <p:cNvGrpSpPr/>
          <p:nvPr/>
        </p:nvGrpSpPr>
        <p:grpSpPr>
          <a:xfrm>
            <a:off x="7921497" y="3084829"/>
            <a:ext cx="1530985" cy="546100"/>
            <a:chOff x="7921497" y="3084829"/>
            <a:chExt cx="1530985" cy="546100"/>
          </a:xfrm>
        </p:grpSpPr>
        <p:sp>
          <p:nvSpPr>
            <p:cNvPr id="559" name="Google Shape;559;p37"/>
            <p:cNvSpPr/>
            <p:nvPr/>
          </p:nvSpPr>
          <p:spPr>
            <a:xfrm>
              <a:off x="7921497" y="3084829"/>
              <a:ext cx="1530985" cy="546100"/>
            </a:xfrm>
            <a:custGeom>
              <a:rect b="b" l="l" r="r" t="t"/>
              <a:pathLst>
                <a:path extrusionOk="0" h="546100" w="1530984">
                  <a:moveTo>
                    <a:pt x="765301" y="0"/>
                  </a:moveTo>
                  <a:lnTo>
                    <a:pt x="695645" y="1115"/>
                  </a:lnTo>
                  <a:lnTo>
                    <a:pt x="627740" y="4396"/>
                  </a:lnTo>
                  <a:lnTo>
                    <a:pt x="561857" y="9748"/>
                  </a:lnTo>
                  <a:lnTo>
                    <a:pt x="498266" y="17074"/>
                  </a:lnTo>
                  <a:lnTo>
                    <a:pt x="437238" y="26277"/>
                  </a:lnTo>
                  <a:lnTo>
                    <a:pt x="379043" y="37262"/>
                  </a:lnTo>
                  <a:lnTo>
                    <a:pt x="323950" y="49933"/>
                  </a:lnTo>
                  <a:lnTo>
                    <a:pt x="272231" y="64193"/>
                  </a:lnTo>
                  <a:lnTo>
                    <a:pt x="224155" y="79946"/>
                  </a:lnTo>
                  <a:lnTo>
                    <a:pt x="179992" y="97096"/>
                  </a:lnTo>
                  <a:lnTo>
                    <a:pt x="140013" y="115547"/>
                  </a:lnTo>
                  <a:lnTo>
                    <a:pt x="104488" y="135203"/>
                  </a:lnTo>
                  <a:lnTo>
                    <a:pt x="47880" y="177743"/>
                  </a:lnTo>
                  <a:lnTo>
                    <a:pt x="12330" y="223949"/>
                  </a:lnTo>
                  <a:lnTo>
                    <a:pt x="0" y="273050"/>
                  </a:lnTo>
                  <a:lnTo>
                    <a:pt x="3127" y="297894"/>
                  </a:lnTo>
                  <a:lnTo>
                    <a:pt x="27337" y="345609"/>
                  </a:lnTo>
                  <a:lnTo>
                    <a:pt x="73687" y="390053"/>
                  </a:lnTo>
                  <a:lnTo>
                    <a:pt x="140013" y="430454"/>
                  </a:lnTo>
                  <a:lnTo>
                    <a:pt x="179992" y="448898"/>
                  </a:lnTo>
                  <a:lnTo>
                    <a:pt x="224155" y="466042"/>
                  </a:lnTo>
                  <a:lnTo>
                    <a:pt x="272231" y="481790"/>
                  </a:lnTo>
                  <a:lnTo>
                    <a:pt x="323950" y="496047"/>
                  </a:lnTo>
                  <a:lnTo>
                    <a:pt x="379043" y="508714"/>
                  </a:lnTo>
                  <a:lnTo>
                    <a:pt x="437238" y="519698"/>
                  </a:lnTo>
                  <a:lnTo>
                    <a:pt x="498266" y="528900"/>
                  </a:lnTo>
                  <a:lnTo>
                    <a:pt x="561857" y="536225"/>
                  </a:lnTo>
                  <a:lnTo>
                    <a:pt x="627740" y="541576"/>
                  </a:lnTo>
                  <a:lnTo>
                    <a:pt x="695645" y="544857"/>
                  </a:lnTo>
                  <a:lnTo>
                    <a:pt x="765301" y="545973"/>
                  </a:lnTo>
                  <a:lnTo>
                    <a:pt x="834958" y="544857"/>
                  </a:lnTo>
                  <a:lnTo>
                    <a:pt x="902863" y="541576"/>
                  </a:lnTo>
                  <a:lnTo>
                    <a:pt x="968746" y="536225"/>
                  </a:lnTo>
                  <a:lnTo>
                    <a:pt x="1032337" y="528900"/>
                  </a:lnTo>
                  <a:lnTo>
                    <a:pt x="1093365" y="519698"/>
                  </a:lnTo>
                  <a:lnTo>
                    <a:pt x="1151560" y="508714"/>
                  </a:lnTo>
                  <a:lnTo>
                    <a:pt x="1206653" y="496047"/>
                  </a:lnTo>
                  <a:lnTo>
                    <a:pt x="1258372" y="481790"/>
                  </a:lnTo>
                  <a:lnTo>
                    <a:pt x="1306448" y="466042"/>
                  </a:lnTo>
                  <a:lnTo>
                    <a:pt x="1350611" y="448898"/>
                  </a:lnTo>
                  <a:lnTo>
                    <a:pt x="1390590" y="430454"/>
                  </a:lnTo>
                  <a:lnTo>
                    <a:pt x="1426115" y="410807"/>
                  </a:lnTo>
                  <a:lnTo>
                    <a:pt x="1482723" y="368288"/>
                  </a:lnTo>
                  <a:lnTo>
                    <a:pt x="1518273" y="322112"/>
                  </a:lnTo>
                  <a:lnTo>
                    <a:pt x="1530603" y="273050"/>
                  </a:lnTo>
                  <a:lnTo>
                    <a:pt x="1527476" y="248185"/>
                  </a:lnTo>
                  <a:lnTo>
                    <a:pt x="1503266" y="200436"/>
                  </a:lnTo>
                  <a:lnTo>
                    <a:pt x="1456916" y="155967"/>
                  </a:lnTo>
                  <a:lnTo>
                    <a:pt x="1390590" y="115547"/>
                  </a:lnTo>
                  <a:lnTo>
                    <a:pt x="1350611" y="97096"/>
                  </a:lnTo>
                  <a:lnTo>
                    <a:pt x="1306448" y="79946"/>
                  </a:lnTo>
                  <a:lnTo>
                    <a:pt x="1258372" y="64193"/>
                  </a:lnTo>
                  <a:lnTo>
                    <a:pt x="1206653" y="49933"/>
                  </a:lnTo>
                  <a:lnTo>
                    <a:pt x="1151560" y="37262"/>
                  </a:lnTo>
                  <a:lnTo>
                    <a:pt x="1093365" y="26277"/>
                  </a:lnTo>
                  <a:lnTo>
                    <a:pt x="1032337" y="17074"/>
                  </a:lnTo>
                  <a:lnTo>
                    <a:pt x="968746" y="9748"/>
                  </a:lnTo>
                  <a:lnTo>
                    <a:pt x="902863" y="4396"/>
                  </a:lnTo>
                  <a:lnTo>
                    <a:pt x="834958" y="1115"/>
                  </a:lnTo>
                  <a:lnTo>
                    <a:pt x="76530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7921497" y="3084829"/>
              <a:ext cx="1530985" cy="546100"/>
            </a:xfrm>
            <a:custGeom>
              <a:rect b="b" l="l" r="r" t="t"/>
              <a:pathLst>
                <a:path extrusionOk="0" h="546100" w="1530984">
                  <a:moveTo>
                    <a:pt x="0" y="273050"/>
                  </a:moveTo>
                  <a:lnTo>
                    <a:pt x="12330" y="223949"/>
                  </a:lnTo>
                  <a:lnTo>
                    <a:pt x="47880" y="177743"/>
                  </a:lnTo>
                  <a:lnTo>
                    <a:pt x="104488" y="135203"/>
                  </a:lnTo>
                  <a:lnTo>
                    <a:pt x="140013" y="115547"/>
                  </a:lnTo>
                  <a:lnTo>
                    <a:pt x="179992" y="97096"/>
                  </a:lnTo>
                  <a:lnTo>
                    <a:pt x="224155" y="79946"/>
                  </a:lnTo>
                  <a:lnTo>
                    <a:pt x="272231" y="64193"/>
                  </a:lnTo>
                  <a:lnTo>
                    <a:pt x="323950" y="49933"/>
                  </a:lnTo>
                  <a:lnTo>
                    <a:pt x="379043" y="37262"/>
                  </a:lnTo>
                  <a:lnTo>
                    <a:pt x="437238" y="26277"/>
                  </a:lnTo>
                  <a:lnTo>
                    <a:pt x="498266" y="17074"/>
                  </a:lnTo>
                  <a:lnTo>
                    <a:pt x="561857" y="9748"/>
                  </a:lnTo>
                  <a:lnTo>
                    <a:pt x="627740" y="4396"/>
                  </a:lnTo>
                  <a:lnTo>
                    <a:pt x="695645" y="1115"/>
                  </a:lnTo>
                  <a:lnTo>
                    <a:pt x="765301" y="0"/>
                  </a:lnTo>
                  <a:lnTo>
                    <a:pt x="834958" y="1115"/>
                  </a:lnTo>
                  <a:lnTo>
                    <a:pt x="902863" y="4396"/>
                  </a:lnTo>
                  <a:lnTo>
                    <a:pt x="968746" y="9748"/>
                  </a:lnTo>
                  <a:lnTo>
                    <a:pt x="1032337" y="17074"/>
                  </a:lnTo>
                  <a:lnTo>
                    <a:pt x="1093365" y="26277"/>
                  </a:lnTo>
                  <a:lnTo>
                    <a:pt x="1151560" y="37262"/>
                  </a:lnTo>
                  <a:lnTo>
                    <a:pt x="1206653" y="49933"/>
                  </a:lnTo>
                  <a:lnTo>
                    <a:pt x="1258372" y="64193"/>
                  </a:lnTo>
                  <a:lnTo>
                    <a:pt x="1306448" y="79946"/>
                  </a:lnTo>
                  <a:lnTo>
                    <a:pt x="1350611" y="97096"/>
                  </a:lnTo>
                  <a:lnTo>
                    <a:pt x="1390590" y="115547"/>
                  </a:lnTo>
                  <a:lnTo>
                    <a:pt x="1426115" y="135203"/>
                  </a:lnTo>
                  <a:lnTo>
                    <a:pt x="1482723" y="177743"/>
                  </a:lnTo>
                  <a:lnTo>
                    <a:pt x="1518273" y="223949"/>
                  </a:lnTo>
                  <a:lnTo>
                    <a:pt x="1530603" y="273050"/>
                  </a:lnTo>
                  <a:lnTo>
                    <a:pt x="1527476" y="297894"/>
                  </a:lnTo>
                  <a:lnTo>
                    <a:pt x="1503266" y="345609"/>
                  </a:lnTo>
                  <a:lnTo>
                    <a:pt x="1456916" y="390053"/>
                  </a:lnTo>
                  <a:lnTo>
                    <a:pt x="1390590" y="430454"/>
                  </a:lnTo>
                  <a:lnTo>
                    <a:pt x="1350611" y="448898"/>
                  </a:lnTo>
                  <a:lnTo>
                    <a:pt x="1306448" y="466042"/>
                  </a:lnTo>
                  <a:lnTo>
                    <a:pt x="1258372" y="481790"/>
                  </a:lnTo>
                  <a:lnTo>
                    <a:pt x="1206653" y="496047"/>
                  </a:lnTo>
                  <a:lnTo>
                    <a:pt x="1151560" y="508714"/>
                  </a:lnTo>
                  <a:lnTo>
                    <a:pt x="1093365" y="519698"/>
                  </a:lnTo>
                  <a:lnTo>
                    <a:pt x="1032337" y="528900"/>
                  </a:lnTo>
                  <a:lnTo>
                    <a:pt x="968746" y="536225"/>
                  </a:lnTo>
                  <a:lnTo>
                    <a:pt x="902863" y="541576"/>
                  </a:lnTo>
                  <a:lnTo>
                    <a:pt x="834958" y="544857"/>
                  </a:lnTo>
                  <a:lnTo>
                    <a:pt x="765301" y="545973"/>
                  </a:lnTo>
                  <a:lnTo>
                    <a:pt x="695645" y="544857"/>
                  </a:lnTo>
                  <a:lnTo>
                    <a:pt x="627740" y="541576"/>
                  </a:lnTo>
                  <a:lnTo>
                    <a:pt x="561857" y="536225"/>
                  </a:lnTo>
                  <a:lnTo>
                    <a:pt x="498266" y="528900"/>
                  </a:lnTo>
                  <a:lnTo>
                    <a:pt x="437238" y="519698"/>
                  </a:lnTo>
                  <a:lnTo>
                    <a:pt x="379043" y="508714"/>
                  </a:lnTo>
                  <a:lnTo>
                    <a:pt x="323950" y="496047"/>
                  </a:lnTo>
                  <a:lnTo>
                    <a:pt x="272231" y="481790"/>
                  </a:lnTo>
                  <a:lnTo>
                    <a:pt x="224155" y="466042"/>
                  </a:lnTo>
                  <a:lnTo>
                    <a:pt x="179992" y="448898"/>
                  </a:lnTo>
                  <a:lnTo>
                    <a:pt x="140013" y="430454"/>
                  </a:lnTo>
                  <a:lnTo>
                    <a:pt x="104488" y="410807"/>
                  </a:lnTo>
                  <a:lnTo>
                    <a:pt x="47880" y="368288"/>
                  </a:lnTo>
                  <a:lnTo>
                    <a:pt x="12330" y="322112"/>
                  </a:lnTo>
                  <a:lnTo>
                    <a:pt x="0" y="2730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61" name="Google Shape;561;p37"/>
          <p:cNvSpPr txBox="1"/>
          <p:nvPr/>
        </p:nvSpPr>
        <p:spPr>
          <a:xfrm>
            <a:off x="8436102" y="3233166"/>
            <a:ext cx="50165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37"/>
          <p:cNvGrpSpPr/>
          <p:nvPr/>
        </p:nvGrpSpPr>
        <p:grpSpPr>
          <a:xfrm>
            <a:off x="8443976" y="1798701"/>
            <a:ext cx="1443990" cy="546100"/>
            <a:chOff x="8443976" y="1798701"/>
            <a:chExt cx="1443990" cy="546100"/>
          </a:xfrm>
        </p:grpSpPr>
        <p:sp>
          <p:nvSpPr>
            <p:cNvPr id="563" name="Google Shape;563;p37"/>
            <p:cNvSpPr/>
            <p:nvPr/>
          </p:nvSpPr>
          <p:spPr>
            <a:xfrm>
              <a:off x="8443976" y="1798701"/>
              <a:ext cx="1443990" cy="546100"/>
            </a:xfrm>
            <a:custGeom>
              <a:rect b="b" l="l" r="r" t="t"/>
              <a:pathLst>
                <a:path extrusionOk="0" h="546100" w="1443990">
                  <a:moveTo>
                    <a:pt x="721741" y="0"/>
                  </a:moveTo>
                  <a:lnTo>
                    <a:pt x="656040" y="1115"/>
                  </a:lnTo>
                  <a:lnTo>
                    <a:pt x="591994" y="4396"/>
                  </a:lnTo>
                  <a:lnTo>
                    <a:pt x="529857" y="9747"/>
                  </a:lnTo>
                  <a:lnTo>
                    <a:pt x="469883" y="17072"/>
                  </a:lnTo>
                  <a:lnTo>
                    <a:pt x="412327" y="26274"/>
                  </a:lnTo>
                  <a:lnTo>
                    <a:pt x="357443" y="37258"/>
                  </a:lnTo>
                  <a:lnTo>
                    <a:pt x="305487" y="49925"/>
                  </a:lnTo>
                  <a:lnTo>
                    <a:pt x="256713" y="64182"/>
                  </a:lnTo>
                  <a:lnTo>
                    <a:pt x="211375" y="79930"/>
                  </a:lnTo>
                  <a:lnTo>
                    <a:pt x="169729" y="97074"/>
                  </a:lnTo>
                  <a:lnTo>
                    <a:pt x="132028" y="115518"/>
                  </a:lnTo>
                  <a:lnTo>
                    <a:pt x="98528" y="135165"/>
                  </a:lnTo>
                  <a:lnTo>
                    <a:pt x="45148" y="177684"/>
                  </a:lnTo>
                  <a:lnTo>
                    <a:pt x="11626" y="223860"/>
                  </a:lnTo>
                  <a:lnTo>
                    <a:pt x="0" y="272923"/>
                  </a:lnTo>
                  <a:lnTo>
                    <a:pt x="2949" y="297768"/>
                  </a:lnTo>
                  <a:lnTo>
                    <a:pt x="25778" y="345492"/>
                  </a:lnTo>
                  <a:lnTo>
                    <a:pt x="69483" y="389950"/>
                  </a:lnTo>
                  <a:lnTo>
                    <a:pt x="132028" y="430370"/>
                  </a:lnTo>
                  <a:lnTo>
                    <a:pt x="169729" y="448824"/>
                  </a:lnTo>
                  <a:lnTo>
                    <a:pt x="211375" y="465978"/>
                  </a:lnTo>
                  <a:lnTo>
                    <a:pt x="256713" y="481737"/>
                  </a:lnTo>
                  <a:lnTo>
                    <a:pt x="305487" y="496004"/>
                  </a:lnTo>
                  <a:lnTo>
                    <a:pt x="357443" y="508682"/>
                  </a:lnTo>
                  <a:lnTo>
                    <a:pt x="412327" y="519674"/>
                  </a:lnTo>
                  <a:lnTo>
                    <a:pt x="469883" y="528884"/>
                  </a:lnTo>
                  <a:lnTo>
                    <a:pt x="529857" y="536215"/>
                  </a:lnTo>
                  <a:lnTo>
                    <a:pt x="591994" y="541572"/>
                  </a:lnTo>
                  <a:lnTo>
                    <a:pt x="656040" y="544856"/>
                  </a:lnTo>
                  <a:lnTo>
                    <a:pt x="721741" y="545973"/>
                  </a:lnTo>
                  <a:lnTo>
                    <a:pt x="787442" y="544856"/>
                  </a:lnTo>
                  <a:lnTo>
                    <a:pt x="851491" y="541572"/>
                  </a:lnTo>
                  <a:lnTo>
                    <a:pt x="913633" y="536215"/>
                  </a:lnTo>
                  <a:lnTo>
                    <a:pt x="973614" y="528884"/>
                  </a:lnTo>
                  <a:lnTo>
                    <a:pt x="1031178" y="519674"/>
                  </a:lnTo>
                  <a:lnTo>
                    <a:pt x="1086071" y="508682"/>
                  </a:lnTo>
                  <a:lnTo>
                    <a:pt x="1138037" y="496004"/>
                  </a:lnTo>
                  <a:lnTo>
                    <a:pt x="1186821" y="481737"/>
                  </a:lnTo>
                  <a:lnTo>
                    <a:pt x="1232169" y="465978"/>
                  </a:lnTo>
                  <a:lnTo>
                    <a:pt x="1273826" y="448824"/>
                  </a:lnTo>
                  <a:lnTo>
                    <a:pt x="1311537" y="430370"/>
                  </a:lnTo>
                  <a:lnTo>
                    <a:pt x="1345047" y="410713"/>
                  </a:lnTo>
                  <a:lnTo>
                    <a:pt x="1398444" y="368177"/>
                  </a:lnTo>
                  <a:lnTo>
                    <a:pt x="1431977" y="321990"/>
                  </a:lnTo>
                  <a:lnTo>
                    <a:pt x="1443608" y="272923"/>
                  </a:lnTo>
                  <a:lnTo>
                    <a:pt x="1440658" y="248078"/>
                  </a:lnTo>
                  <a:lnTo>
                    <a:pt x="1417821" y="200363"/>
                  </a:lnTo>
                  <a:lnTo>
                    <a:pt x="1374101" y="155919"/>
                  </a:lnTo>
                  <a:lnTo>
                    <a:pt x="1311537" y="115518"/>
                  </a:lnTo>
                  <a:lnTo>
                    <a:pt x="1273826" y="97074"/>
                  </a:lnTo>
                  <a:lnTo>
                    <a:pt x="1232169" y="79930"/>
                  </a:lnTo>
                  <a:lnTo>
                    <a:pt x="1186821" y="64182"/>
                  </a:lnTo>
                  <a:lnTo>
                    <a:pt x="1138037" y="49925"/>
                  </a:lnTo>
                  <a:lnTo>
                    <a:pt x="1086071" y="37258"/>
                  </a:lnTo>
                  <a:lnTo>
                    <a:pt x="1031178" y="26274"/>
                  </a:lnTo>
                  <a:lnTo>
                    <a:pt x="973614" y="17072"/>
                  </a:lnTo>
                  <a:lnTo>
                    <a:pt x="913633" y="9747"/>
                  </a:lnTo>
                  <a:lnTo>
                    <a:pt x="851491" y="4396"/>
                  </a:lnTo>
                  <a:lnTo>
                    <a:pt x="787442" y="1115"/>
                  </a:lnTo>
                  <a:lnTo>
                    <a:pt x="72174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8443976" y="1798701"/>
              <a:ext cx="1443990" cy="546100"/>
            </a:xfrm>
            <a:custGeom>
              <a:rect b="b" l="l" r="r" t="t"/>
              <a:pathLst>
                <a:path extrusionOk="0" h="546100" w="1443990">
                  <a:moveTo>
                    <a:pt x="0" y="272923"/>
                  </a:moveTo>
                  <a:lnTo>
                    <a:pt x="11626" y="223860"/>
                  </a:lnTo>
                  <a:lnTo>
                    <a:pt x="45148" y="177684"/>
                  </a:lnTo>
                  <a:lnTo>
                    <a:pt x="98528" y="135165"/>
                  </a:lnTo>
                  <a:lnTo>
                    <a:pt x="132028" y="115518"/>
                  </a:lnTo>
                  <a:lnTo>
                    <a:pt x="169729" y="97074"/>
                  </a:lnTo>
                  <a:lnTo>
                    <a:pt x="211375" y="79930"/>
                  </a:lnTo>
                  <a:lnTo>
                    <a:pt x="256713" y="64182"/>
                  </a:lnTo>
                  <a:lnTo>
                    <a:pt x="305487" y="49925"/>
                  </a:lnTo>
                  <a:lnTo>
                    <a:pt x="357443" y="37258"/>
                  </a:lnTo>
                  <a:lnTo>
                    <a:pt x="412327" y="26274"/>
                  </a:lnTo>
                  <a:lnTo>
                    <a:pt x="469883" y="17072"/>
                  </a:lnTo>
                  <a:lnTo>
                    <a:pt x="529857" y="9747"/>
                  </a:lnTo>
                  <a:lnTo>
                    <a:pt x="591994" y="4396"/>
                  </a:lnTo>
                  <a:lnTo>
                    <a:pt x="656040" y="1115"/>
                  </a:lnTo>
                  <a:lnTo>
                    <a:pt x="721741" y="0"/>
                  </a:lnTo>
                  <a:lnTo>
                    <a:pt x="787442" y="1115"/>
                  </a:lnTo>
                  <a:lnTo>
                    <a:pt x="851491" y="4396"/>
                  </a:lnTo>
                  <a:lnTo>
                    <a:pt x="913633" y="9747"/>
                  </a:lnTo>
                  <a:lnTo>
                    <a:pt x="973614" y="17072"/>
                  </a:lnTo>
                  <a:lnTo>
                    <a:pt x="1031178" y="26274"/>
                  </a:lnTo>
                  <a:lnTo>
                    <a:pt x="1086071" y="37258"/>
                  </a:lnTo>
                  <a:lnTo>
                    <a:pt x="1138037" y="49925"/>
                  </a:lnTo>
                  <a:lnTo>
                    <a:pt x="1186821" y="64182"/>
                  </a:lnTo>
                  <a:lnTo>
                    <a:pt x="1232169" y="79930"/>
                  </a:lnTo>
                  <a:lnTo>
                    <a:pt x="1273826" y="97074"/>
                  </a:lnTo>
                  <a:lnTo>
                    <a:pt x="1311537" y="115518"/>
                  </a:lnTo>
                  <a:lnTo>
                    <a:pt x="1345047" y="135165"/>
                  </a:lnTo>
                  <a:lnTo>
                    <a:pt x="1398444" y="177684"/>
                  </a:lnTo>
                  <a:lnTo>
                    <a:pt x="1431977" y="223860"/>
                  </a:lnTo>
                  <a:lnTo>
                    <a:pt x="1443608" y="272923"/>
                  </a:lnTo>
                  <a:lnTo>
                    <a:pt x="1440658" y="297768"/>
                  </a:lnTo>
                  <a:lnTo>
                    <a:pt x="1417821" y="345492"/>
                  </a:lnTo>
                  <a:lnTo>
                    <a:pt x="1374101" y="389950"/>
                  </a:lnTo>
                  <a:lnTo>
                    <a:pt x="1311537" y="430370"/>
                  </a:lnTo>
                  <a:lnTo>
                    <a:pt x="1273826" y="448824"/>
                  </a:lnTo>
                  <a:lnTo>
                    <a:pt x="1232169" y="465978"/>
                  </a:lnTo>
                  <a:lnTo>
                    <a:pt x="1186821" y="481737"/>
                  </a:lnTo>
                  <a:lnTo>
                    <a:pt x="1138037" y="496004"/>
                  </a:lnTo>
                  <a:lnTo>
                    <a:pt x="1086071" y="508682"/>
                  </a:lnTo>
                  <a:lnTo>
                    <a:pt x="1031178" y="519674"/>
                  </a:lnTo>
                  <a:lnTo>
                    <a:pt x="973614" y="528884"/>
                  </a:lnTo>
                  <a:lnTo>
                    <a:pt x="913633" y="536215"/>
                  </a:lnTo>
                  <a:lnTo>
                    <a:pt x="851491" y="541572"/>
                  </a:lnTo>
                  <a:lnTo>
                    <a:pt x="787442" y="544856"/>
                  </a:lnTo>
                  <a:lnTo>
                    <a:pt x="721741" y="545973"/>
                  </a:lnTo>
                  <a:lnTo>
                    <a:pt x="656040" y="544856"/>
                  </a:lnTo>
                  <a:lnTo>
                    <a:pt x="591994" y="541572"/>
                  </a:lnTo>
                  <a:lnTo>
                    <a:pt x="529857" y="536215"/>
                  </a:lnTo>
                  <a:lnTo>
                    <a:pt x="469883" y="528884"/>
                  </a:lnTo>
                  <a:lnTo>
                    <a:pt x="412327" y="519674"/>
                  </a:lnTo>
                  <a:lnTo>
                    <a:pt x="357443" y="508682"/>
                  </a:lnTo>
                  <a:lnTo>
                    <a:pt x="305487" y="496004"/>
                  </a:lnTo>
                  <a:lnTo>
                    <a:pt x="256713" y="481737"/>
                  </a:lnTo>
                  <a:lnTo>
                    <a:pt x="211375" y="465978"/>
                  </a:lnTo>
                  <a:lnTo>
                    <a:pt x="169729" y="448824"/>
                  </a:lnTo>
                  <a:lnTo>
                    <a:pt x="132028" y="430370"/>
                  </a:lnTo>
                  <a:lnTo>
                    <a:pt x="98528" y="410713"/>
                  </a:lnTo>
                  <a:lnTo>
                    <a:pt x="45148" y="368177"/>
                  </a:lnTo>
                  <a:lnTo>
                    <a:pt x="11626" y="321990"/>
                  </a:lnTo>
                  <a:lnTo>
                    <a:pt x="0" y="2729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65" name="Google Shape;565;p37"/>
          <p:cNvSpPr txBox="1"/>
          <p:nvPr/>
        </p:nvSpPr>
        <p:spPr>
          <a:xfrm>
            <a:off x="8845422" y="1946529"/>
            <a:ext cx="6400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37"/>
          <p:cNvGrpSpPr/>
          <p:nvPr/>
        </p:nvGrpSpPr>
        <p:grpSpPr>
          <a:xfrm>
            <a:off x="6461759" y="3057144"/>
            <a:ext cx="1459991" cy="918971"/>
            <a:chOff x="6461759" y="3057144"/>
            <a:chExt cx="1459991" cy="918971"/>
          </a:xfrm>
        </p:grpSpPr>
        <p:pic>
          <p:nvPicPr>
            <p:cNvPr id="567" name="Google Shape;567;p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61759" y="3057144"/>
              <a:ext cx="1459991" cy="9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3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792467" y="3314700"/>
              <a:ext cx="845820" cy="458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508876" y="3084830"/>
              <a:ext cx="1364869" cy="823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37"/>
            <p:cNvSpPr/>
            <p:nvPr/>
          </p:nvSpPr>
          <p:spPr>
            <a:xfrm>
              <a:off x="6508876" y="3084830"/>
              <a:ext cx="1365250" cy="824230"/>
            </a:xfrm>
            <a:custGeom>
              <a:rect b="b" l="l" r="r" t="t"/>
              <a:pathLst>
                <a:path extrusionOk="0" h="824229" w="1365250">
                  <a:moveTo>
                    <a:pt x="0" y="411988"/>
                  </a:moveTo>
                  <a:lnTo>
                    <a:pt x="682371" y="0"/>
                  </a:lnTo>
                  <a:lnTo>
                    <a:pt x="1364869" y="411988"/>
                  </a:lnTo>
                  <a:lnTo>
                    <a:pt x="682371" y="823976"/>
                  </a:lnTo>
                  <a:lnTo>
                    <a:pt x="0" y="411988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71" name="Google Shape;571;p37"/>
          <p:cNvSpPr txBox="1"/>
          <p:nvPr/>
        </p:nvSpPr>
        <p:spPr>
          <a:xfrm>
            <a:off x="6930390" y="3372103"/>
            <a:ext cx="521334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Books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37"/>
          <p:cNvGrpSpPr/>
          <p:nvPr/>
        </p:nvGrpSpPr>
        <p:grpSpPr>
          <a:xfrm>
            <a:off x="1751710" y="2071623"/>
            <a:ext cx="6903720" cy="3333115"/>
            <a:chOff x="1751710" y="2071623"/>
            <a:chExt cx="6903720" cy="3333115"/>
          </a:xfrm>
        </p:grpSpPr>
        <p:sp>
          <p:nvSpPr>
            <p:cNvPr id="573" name="Google Shape;573;p37"/>
            <p:cNvSpPr/>
            <p:nvPr/>
          </p:nvSpPr>
          <p:spPr>
            <a:xfrm>
              <a:off x="1751710" y="2071623"/>
              <a:ext cx="6903720" cy="3333115"/>
            </a:xfrm>
            <a:custGeom>
              <a:rect b="b" l="l" r="r" t="t"/>
              <a:pathLst>
                <a:path extrusionOk="0" h="3333115" w="6903720">
                  <a:moveTo>
                    <a:pt x="3233928" y="251205"/>
                  </a:moveTo>
                  <a:lnTo>
                    <a:pt x="3593973" y="0"/>
                  </a:lnTo>
                </a:path>
                <a:path extrusionOk="0" h="3333115" w="6903720">
                  <a:moveTo>
                    <a:pt x="3233928" y="1013205"/>
                  </a:moveTo>
                  <a:lnTo>
                    <a:pt x="3665981" y="1337310"/>
                  </a:lnTo>
                </a:path>
                <a:path extrusionOk="0" h="3333115" w="6903720">
                  <a:moveTo>
                    <a:pt x="5439537" y="1013205"/>
                  </a:moveTo>
                  <a:lnTo>
                    <a:pt x="5439537" y="668274"/>
                  </a:lnTo>
                </a:path>
                <a:path extrusionOk="0" h="3333115" w="6903720">
                  <a:moveTo>
                    <a:pt x="5439537" y="1837182"/>
                  </a:moveTo>
                  <a:lnTo>
                    <a:pt x="5439537" y="2212340"/>
                  </a:lnTo>
                </a:path>
                <a:path extrusionOk="0" h="3333115" w="6903720">
                  <a:moveTo>
                    <a:pt x="3851910" y="632205"/>
                  </a:moveTo>
                  <a:lnTo>
                    <a:pt x="4652391" y="341629"/>
                  </a:lnTo>
                </a:path>
                <a:path extrusionOk="0" h="3333115" w="6903720">
                  <a:moveTo>
                    <a:pt x="5774563" y="668274"/>
                  </a:moveTo>
                  <a:lnTo>
                    <a:pt x="6393942" y="1093215"/>
                  </a:lnTo>
                </a:path>
                <a:path extrusionOk="0" h="3333115" w="6903720">
                  <a:moveTo>
                    <a:pt x="6089395" y="341629"/>
                  </a:moveTo>
                  <a:lnTo>
                    <a:pt x="6903719" y="193039"/>
                  </a:lnTo>
                </a:path>
                <a:path extrusionOk="0" h="3333115" w="6903720">
                  <a:moveTo>
                    <a:pt x="549401" y="515874"/>
                  </a:moveTo>
                  <a:lnTo>
                    <a:pt x="0" y="386841"/>
                  </a:lnTo>
                </a:path>
                <a:path extrusionOk="0" h="3333115" w="6903720">
                  <a:moveTo>
                    <a:pt x="549401" y="2687955"/>
                  </a:moveTo>
                  <a:lnTo>
                    <a:pt x="154177" y="2361311"/>
                  </a:lnTo>
                </a:path>
                <a:path extrusionOk="0" h="3333115" w="6903720">
                  <a:moveTo>
                    <a:pt x="241172" y="2992755"/>
                  </a:moveTo>
                  <a:lnTo>
                    <a:pt x="549401" y="2843657"/>
                  </a:lnTo>
                </a:path>
                <a:path extrusionOk="0" h="3333115" w="6903720">
                  <a:moveTo>
                    <a:pt x="1307972" y="3014472"/>
                  </a:moveTo>
                  <a:lnTo>
                    <a:pt x="1489075" y="3332988"/>
                  </a:lnTo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4" name="Google Shape;574;p3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320539" y="4405883"/>
              <a:ext cx="1731264" cy="844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747259" y="4518659"/>
              <a:ext cx="874776" cy="672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367656" y="4432934"/>
              <a:ext cx="1636267" cy="750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37"/>
            <p:cNvSpPr/>
            <p:nvPr/>
          </p:nvSpPr>
          <p:spPr>
            <a:xfrm>
              <a:off x="4367656" y="4432934"/>
              <a:ext cx="1636395" cy="750570"/>
            </a:xfrm>
            <a:custGeom>
              <a:rect b="b" l="l" r="r" t="t"/>
              <a:pathLst>
                <a:path extrusionOk="0" h="750570" w="1636395">
                  <a:moveTo>
                    <a:pt x="0" y="375157"/>
                  </a:moveTo>
                  <a:lnTo>
                    <a:pt x="818133" y="0"/>
                  </a:lnTo>
                  <a:lnTo>
                    <a:pt x="1636267" y="375157"/>
                  </a:lnTo>
                  <a:lnTo>
                    <a:pt x="818133" y="750315"/>
                  </a:lnTo>
                  <a:lnTo>
                    <a:pt x="0" y="375157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78" name="Google Shape;578;p37"/>
          <p:cNvSpPr txBox="1"/>
          <p:nvPr/>
        </p:nvSpPr>
        <p:spPr>
          <a:xfrm>
            <a:off x="4885182" y="4576952"/>
            <a:ext cx="60134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9380" lvl="0" marL="1314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particip ates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7"/>
          <p:cNvSpPr/>
          <p:nvPr/>
        </p:nvSpPr>
        <p:spPr>
          <a:xfrm>
            <a:off x="5910960" y="6521374"/>
            <a:ext cx="337185" cy="337185"/>
          </a:xfrm>
          <a:custGeom>
            <a:rect b="b" l="l" r="r" t="t"/>
            <a:pathLst>
              <a:path extrusionOk="0" h="337184" w="337185">
                <a:moveTo>
                  <a:pt x="0" y="0"/>
                </a:moveTo>
                <a:lnTo>
                  <a:pt x="336623" y="336623"/>
                </a:lnTo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3737990" y="4685029"/>
            <a:ext cx="5428234" cy="1097280"/>
            <a:chOff x="3737990" y="4685029"/>
            <a:chExt cx="5428234" cy="1097280"/>
          </a:xfrm>
        </p:grpSpPr>
        <p:sp>
          <p:nvSpPr>
            <p:cNvPr id="581" name="Google Shape;581;p37"/>
            <p:cNvSpPr/>
            <p:nvPr/>
          </p:nvSpPr>
          <p:spPr>
            <a:xfrm>
              <a:off x="3737990" y="4758308"/>
              <a:ext cx="629920" cy="99695"/>
            </a:xfrm>
            <a:custGeom>
              <a:rect b="b" l="l" r="r" t="t"/>
              <a:pathLst>
                <a:path extrusionOk="0" h="99695" w="629920">
                  <a:moveTo>
                    <a:pt x="85471" y="0"/>
                  </a:moveTo>
                  <a:lnTo>
                    <a:pt x="83185" y="1270"/>
                  </a:lnTo>
                  <a:lnTo>
                    <a:pt x="0" y="49784"/>
                  </a:lnTo>
                  <a:lnTo>
                    <a:pt x="83185" y="98425"/>
                  </a:lnTo>
                  <a:lnTo>
                    <a:pt x="85471" y="99695"/>
                  </a:lnTo>
                  <a:lnTo>
                    <a:pt x="88392" y="98933"/>
                  </a:lnTo>
                  <a:lnTo>
                    <a:pt x="89788" y="96647"/>
                  </a:lnTo>
                  <a:lnTo>
                    <a:pt x="91059" y="94361"/>
                  </a:lnTo>
                  <a:lnTo>
                    <a:pt x="90297" y="91440"/>
                  </a:lnTo>
                  <a:lnTo>
                    <a:pt x="88011" y="90170"/>
                  </a:lnTo>
                  <a:lnTo>
                    <a:pt x="27050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128"/>
                  </a:lnTo>
                  <a:lnTo>
                    <a:pt x="91059" y="5207"/>
                  </a:lnTo>
                  <a:lnTo>
                    <a:pt x="89788" y="2921"/>
                  </a:lnTo>
                  <a:lnTo>
                    <a:pt x="88392" y="762"/>
                  </a:lnTo>
                  <a:lnTo>
                    <a:pt x="85471" y="0"/>
                  </a:lnTo>
                  <a:close/>
                </a:path>
                <a:path extrusionOk="0" h="99695" w="62992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7050" y="54610"/>
                  </a:lnTo>
                  <a:lnTo>
                    <a:pt x="25962" y="53975"/>
                  </a:lnTo>
                  <a:lnTo>
                    <a:pt x="11811" y="53975"/>
                  </a:lnTo>
                  <a:lnTo>
                    <a:pt x="11811" y="45720"/>
                  </a:lnTo>
                  <a:lnTo>
                    <a:pt x="25962" y="45720"/>
                  </a:lnTo>
                  <a:lnTo>
                    <a:pt x="27050" y="45085"/>
                  </a:lnTo>
                  <a:close/>
                </a:path>
                <a:path extrusionOk="0" h="99695" w="629920">
                  <a:moveTo>
                    <a:pt x="629666" y="45085"/>
                  </a:moveTo>
                  <a:lnTo>
                    <a:pt x="27050" y="45085"/>
                  </a:lnTo>
                  <a:lnTo>
                    <a:pt x="18886" y="49847"/>
                  </a:lnTo>
                  <a:lnTo>
                    <a:pt x="27050" y="54610"/>
                  </a:lnTo>
                  <a:lnTo>
                    <a:pt x="629666" y="54610"/>
                  </a:lnTo>
                  <a:lnTo>
                    <a:pt x="629666" y="45085"/>
                  </a:lnTo>
                  <a:close/>
                </a:path>
                <a:path extrusionOk="0" h="99695" w="629920">
                  <a:moveTo>
                    <a:pt x="11811" y="45720"/>
                  </a:moveTo>
                  <a:lnTo>
                    <a:pt x="11811" y="53975"/>
                  </a:lnTo>
                  <a:lnTo>
                    <a:pt x="18886" y="49847"/>
                  </a:lnTo>
                  <a:lnTo>
                    <a:pt x="11811" y="45720"/>
                  </a:lnTo>
                  <a:close/>
                </a:path>
                <a:path extrusionOk="0" h="99695" w="629920">
                  <a:moveTo>
                    <a:pt x="18886" y="49847"/>
                  </a:moveTo>
                  <a:lnTo>
                    <a:pt x="11811" y="53975"/>
                  </a:lnTo>
                  <a:lnTo>
                    <a:pt x="25962" y="53975"/>
                  </a:lnTo>
                  <a:lnTo>
                    <a:pt x="18886" y="49847"/>
                  </a:lnTo>
                  <a:close/>
                </a:path>
                <a:path extrusionOk="0" h="99695" w="629920">
                  <a:moveTo>
                    <a:pt x="25962" y="45720"/>
                  </a:moveTo>
                  <a:lnTo>
                    <a:pt x="11811" y="45720"/>
                  </a:lnTo>
                  <a:lnTo>
                    <a:pt x="18886" y="49847"/>
                  </a:lnTo>
                  <a:lnTo>
                    <a:pt x="25962" y="45720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6003924" y="4685029"/>
              <a:ext cx="3162300" cy="1097280"/>
            </a:xfrm>
            <a:custGeom>
              <a:rect b="b" l="l" r="r" t="t"/>
              <a:pathLst>
                <a:path extrusionOk="0" h="1097279" w="3162300">
                  <a:moveTo>
                    <a:pt x="0" y="123063"/>
                  </a:moveTo>
                  <a:lnTo>
                    <a:pt x="468884" y="123063"/>
                  </a:lnTo>
                </a:path>
                <a:path extrusionOk="0" h="1097279" w="3162300">
                  <a:moveTo>
                    <a:pt x="157607" y="743204"/>
                  </a:moveTo>
                  <a:lnTo>
                    <a:pt x="1187323" y="401066"/>
                  </a:lnTo>
                </a:path>
                <a:path extrusionOk="0" h="1097279" w="3162300">
                  <a:moveTo>
                    <a:pt x="1096899" y="1010704"/>
                  </a:moveTo>
                  <a:lnTo>
                    <a:pt x="1187323" y="401066"/>
                  </a:lnTo>
                </a:path>
                <a:path extrusionOk="0" h="1097279" w="3162300">
                  <a:moveTo>
                    <a:pt x="1187323" y="401066"/>
                  </a:moveTo>
                  <a:lnTo>
                    <a:pt x="2319401" y="1096962"/>
                  </a:lnTo>
                </a:path>
                <a:path extrusionOk="0" h="1097279" w="3162300">
                  <a:moveTo>
                    <a:pt x="1905761" y="0"/>
                  </a:moveTo>
                  <a:lnTo>
                    <a:pt x="2358008" y="287401"/>
                  </a:lnTo>
                </a:path>
                <a:path extrusionOk="0" h="1097279" w="3162300">
                  <a:moveTo>
                    <a:pt x="1187323" y="401066"/>
                  </a:moveTo>
                  <a:lnTo>
                    <a:pt x="3161792" y="1052385"/>
                  </a:lnTo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3" name="Google Shape;583;p37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37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534924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>
            <p:ph type="title"/>
          </p:nvPr>
        </p:nvSpPr>
        <p:spPr>
          <a:xfrm>
            <a:off x="2178176" y="2713482"/>
            <a:ext cx="47110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3E"/>
                </a:solidFill>
              </a:rPr>
              <a:t>Extended ER Features :</a:t>
            </a:r>
            <a:endParaRPr/>
          </a:p>
        </p:txBody>
      </p:sp>
      <p:sp>
        <p:nvSpPr>
          <p:cNvPr id="591" name="Google Shape;591;p38"/>
          <p:cNvSpPr txBox="1"/>
          <p:nvPr/>
        </p:nvSpPr>
        <p:spPr>
          <a:xfrm>
            <a:off x="2178176" y="3200989"/>
            <a:ext cx="2298700" cy="1671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5575">
            <a:spAutoFit/>
          </a:bodyPr>
          <a:lstStyle/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FC0"/>
              </a:buClr>
              <a:buSzPts val="2400"/>
              <a:buFont typeface="Arial"/>
              <a:buChar char="⮚"/>
            </a:pPr>
            <a:r>
              <a:rPr b="1" lang="en-US" sz="2400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Specialization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FC0"/>
              </a:buClr>
              <a:buSzPts val="2400"/>
              <a:buFont typeface="Arial"/>
              <a:buChar char="⮚"/>
            </a:pPr>
            <a:r>
              <a:rPr b="1" lang="en-US" sz="2400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FC0"/>
              </a:buClr>
              <a:buSzPts val="2400"/>
              <a:buFont typeface="Arial"/>
              <a:buChar char="⮚"/>
            </a:pPr>
            <a:r>
              <a:rPr b="1" lang="en-US" sz="2400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2" name="Google Shape;59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5150" y="3189223"/>
            <a:ext cx="3957701" cy="22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8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38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3900">
            <a:spAutoFit/>
          </a:bodyPr>
          <a:lstStyle/>
          <a:p>
            <a:pPr indent="0" lvl="0" marL="974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ER Features : Specialization</a:t>
            </a:r>
            <a:endParaRPr/>
          </a:p>
        </p:txBody>
      </p:sp>
      <p:sp>
        <p:nvSpPr>
          <p:cNvPr id="601" name="Google Shape;601;p3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3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873125" y="1925701"/>
            <a:ext cx="10773410" cy="4186554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91440" lvl="0" marL="91440" marR="39370" rtl="0" algn="l">
              <a:lnSpc>
                <a:spcPct val="105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Top-down design process; we designate subgroupings within an entity set that are distinctive from other entities in the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2750"/>
              </a:lnSpc>
              <a:spcBef>
                <a:spcPts val="119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These subgroupings become lower-level entity sets that have attributes or participate in relationships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that do not apply to the higher-level entity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Depicted by 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triangle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component labeled IS A (E.g.,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“is a”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person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marR="179705" rtl="0" algn="l">
              <a:lnSpc>
                <a:spcPct val="105499"/>
              </a:lnSpc>
              <a:spcBef>
                <a:spcPts val="152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inheritance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– a lower-level entity set inherits all the attributes and relationship participation of the higher-level entity set to which it is linked.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025">
            <a:spAutoFit/>
          </a:bodyPr>
          <a:lstStyle/>
          <a:p>
            <a:pPr indent="0" lvl="0" marL="571500" marR="6153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Specialization : Example</a:t>
            </a:r>
            <a:endParaRPr/>
          </a:p>
        </p:txBody>
      </p:sp>
      <p:pic>
        <p:nvPicPr>
          <p:cNvPr id="609" name="Google Shape;6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130" y="2059927"/>
            <a:ext cx="4224528" cy="37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3604" y="1488541"/>
            <a:ext cx="5353050" cy="473138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4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651459" y="233553"/>
            <a:ext cx="1094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Resourses</a:t>
            </a:r>
            <a:endParaRPr/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" y="1586600"/>
            <a:ext cx="10116525" cy="50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375">
            <a:spAutoFit/>
          </a:bodyPr>
          <a:lstStyle/>
          <a:p>
            <a:pPr indent="0" lvl="0" marL="1021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ER Features : Generalization</a:t>
            </a:r>
            <a:endParaRPr/>
          </a:p>
        </p:txBody>
      </p:sp>
      <p:sp>
        <p:nvSpPr>
          <p:cNvPr id="618" name="Google Shape;618;p41"/>
          <p:cNvSpPr txBox="1"/>
          <p:nvPr/>
        </p:nvSpPr>
        <p:spPr>
          <a:xfrm>
            <a:off x="1012825" y="1913001"/>
            <a:ext cx="10422255" cy="4186554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2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b="1" lang="en-US" sz="24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bottom-up design process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– combine a number of entity sets that share the same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2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features into a higher-level entity set.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marR="723900" rtl="0" algn="l">
              <a:lnSpc>
                <a:spcPct val="105416"/>
              </a:lnSpc>
              <a:spcBef>
                <a:spcPts val="155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Specialization and generalization are simple inversions of each other; they are represented in an E-R diagram in the same way.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terms specialization and generalization are used interchangeably.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4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025">
            <a:spAutoFit/>
          </a:bodyPr>
          <a:lstStyle/>
          <a:p>
            <a:pPr indent="0" lvl="0" marL="571500" marR="6140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Generalization : Example</a:t>
            </a:r>
            <a:endParaRPr/>
          </a:p>
        </p:txBody>
      </p:sp>
      <p:pic>
        <p:nvPicPr>
          <p:cNvPr id="627" name="Google Shape;6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4484" y="1838807"/>
            <a:ext cx="5791835" cy="421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130" y="2531732"/>
            <a:ext cx="3681857" cy="3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42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3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375">
            <a:spAutoFit/>
          </a:bodyPr>
          <a:lstStyle/>
          <a:p>
            <a:pPr indent="0" lvl="0" marL="1021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ER Features : Aggregation</a:t>
            </a:r>
            <a:endParaRPr/>
          </a:p>
        </p:txBody>
      </p:sp>
      <p:sp>
        <p:nvSpPr>
          <p:cNvPr id="636" name="Google Shape;636;p43"/>
          <p:cNvSpPr txBox="1"/>
          <p:nvPr/>
        </p:nvSpPr>
        <p:spPr>
          <a:xfrm>
            <a:off x="1012825" y="1913001"/>
            <a:ext cx="5667375" cy="4186554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2375">
            <a:spAutoFit/>
          </a:bodyPr>
          <a:lstStyle/>
          <a:p>
            <a:pPr indent="-114300" lvl="0" marL="91440" marR="223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18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Consider the ternary relationship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which we saw earlier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91440" marR="288290" rtl="0" algn="l">
              <a:lnSpc>
                <a:spcPct val="105499"/>
              </a:lnSpc>
              <a:spcBef>
                <a:spcPts val="1265"/>
              </a:spcBef>
              <a:spcAft>
                <a:spcPts val="0"/>
              </a:spcAft>
              <a:buClr>
                <a:srgbClr val="1F487C"/>
              </a:buClr>
              <a:buSzPts val="18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Suppose we want to record evaluations of a student by a guide on a project.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91440" marR="267970" rtl="0" algn="l">
              <a:lnSpc>
                <a:spcPct val="105499"/>
              </a:lnSpc>
              <a:spcBef>
                <a:spcPts val="151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sets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eval_for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represent overlapping information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82270" rtl="0" algn="l">
              <a:lnSpc>
                <a:spcPct val="112750"/>
              </a:lnSpc>
              <a:spcBef>
                <a:spcPts val="18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Every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eval_for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 corresponds to 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227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1" marL="382270" rtl="0" algn="l">
              <a:lnSpc>
                <a:spcPct val="112750"/>
              </a:lnSpc>
              <a:spcBef>
                <a:spcPts val="409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However, some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relationships may not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227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correspond to any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eval_for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2" marL="56705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So we can’t discard the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proj_guide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relationship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3211" y="1869020"/>
            <a:ext cx="4873498" cy="40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3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Google Shape;640;p43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375">
            <a:spAutoFit/>
          </a:bodyPr>
          <a:lstStyle/>
          <a:p>
            <a:pPr indent="0" lvl="0" marL="1021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ER Features : Aggregation</a:t>
            </a:r>
            <a:endParaRPr/>
          </a:p>
        </p:txBody>
      </p:sp>
      <p:sp>
        <p:nvSpPr>
          <p:cNvPr id="646" name="Google Shape;646;p44"/>
          <p:cNvSpPr txBox="1"/>
          <p:nvPr/>
        </p:nvSpPr>
        <p:spPr>
          <a:xfrm>
            <a:off x="1012825" y="1913001"/>
            <a:ext cx="5667375" cy="4186554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Eliminate this redundancy via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Treat relationship as an abstract entity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Allows relationships between relationships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Abstraction of relationship into new entity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marR="698500" rtl="0" algn="l">
              <a:lnSpc>
                <a:spcPct val="105499"/>
              </a:lnSpc>
              <a:spcBef>
                <a:spcPts val="196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⮚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Without introducing redundancy, the following diagram represents: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82270" marR="257809" rtl="0" algn="l">
              <a:lnSpc>
                <a:spcPct val="105499"/>
              </a:lnSpc>
              <a:spcBef>
                <a:spcPts val="495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student is guided by a particular instructor on a particular project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5" lvl="0" marL="382270" rtl="0" algn="l">
              <a:lnSpc>
                <a:spcPct val="112750"/>
              </a:lnSpc>
              <a:spcBef>
                <a:spcPts val="390"/>
              </a:spcBef>
              <a:spcAft>
                <a:spcPts val="0"/>
              </a:spcAft>
              <a:buSzPts val="2000"/>
              <a:buFont typeface="Arial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student, instructor, project combination may have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227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associated evaluation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4891" y="2021357"/>
            <a:ext cx="4565141" cy="39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4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5"/>
          <p:cNvSpPr txBox="1"/>
          <p:nvPr>
            <p:ph type="title"/>
          </p:nvPr>
        </p:nvSpPr>
        <p:spPr>
          <a:xfrm>
            <a:off x="2178176" y="2168093"/>
            <a:ext cx="7474584" cy="1306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5575">
            <a:spAutoFit/>
          </a:bodyPr>
          <a:lstStyle/>
          <a:p>
            <a:pPr indent="0" lvl="0" marL="12700" marR="508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E3E3E"/>
                </a:solidFill>
              </a:rPr>
              <a:t>Reduction of ER Diagram to Relation	Schemas</a:t>
            </a:r>
            <a:endParaRPr sz="4800"/>
          </a:p>
        </p:txBody>
      </p:sp>
      <p:pic>
        <p:nvPicPr>
          <p:cNvPr id="657" name="Google Shape;6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0326" y="3643363"/>
            <a:ext cx="7164324" cy="223634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5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45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6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125">
            <a:spAutoFit/>
          </a:bodyPr>
          <a:lstStyle/>
          <a:p>
            <a:pPr indent="0" lvl="0" marL="11353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 to Relation Schemas</a:t>
            </a:r>
            <a:endParaRPr/>
          </a:p>
        </p:txBody>
      </p:sp>
      <p:sp>
        <p:nvSpPr>
          <p:cNvPr id="665" name="Google Shape;665;p46"/>
          <p:cNvSpPr txBox="1"/>
          <p:nvPr/>
        </p:nvSpPr>
        <p:spPr>
          <a:xfrm>
            <a:off x="1157427" y="1992884"/>
            <a:ext cx="8857615" cy="322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325">
            <a:spAutoFit/>
          </a:bodyPr>
          <a:lstStyle/>
          <a:p>
            <a:pPr indent="-152400" lvl="0" marL="104139" marR="508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Entity sets and relationship sets can be expressed uniformly as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relation schemas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that represent the contents of the database.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04139" marR="10795" rtl="0" algn="l">
              <a:lnSpc>
                <a:spcPct val="105416"/>
              </a:lnSpc>
              <a:spcBef>
                <a:spcPts val="1525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database which conforms to an E-R diagram can be represented by a collection of schemas.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04139" marR="93980" rtl="0" algn="l">
              <a:lnSpc>
                <a:spcPct val="105833"/>
              </a:lnSpc>
              <a:spcBef>
                <a:spcPts val="151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each entity set and relationship set there is a unique schema that is assigned the name of the corresponding entity set or relationship set.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13958"/>
              </a:lnSpc>
              <a:spcBef>
                <a:spcPts val="1145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Each schema has a number of columns (generally corresponding to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4139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attributes), which have unique names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6" name="Google Shape;6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46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7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400">
            <a:spAutoFit/>
          </a:bodyPr>
          <a:lstStyle/>
          <a:p>
            <a:pPr indent="0" lvl="0" marL="1116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 to Relation Schemas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697445" y="1797557"/>
            <a:ext cx="5789295" cy="4518025"/>
          </a:xfrm>
          <a:custGeom>
            <a:rect b="b" l="l" r="r" t="t"/>
            <a:pathLst>
              <a:path extrusionOk="0" h="4518025" w="5789295">
                <a:moveTo>
                  <a:pt x="5789040" y="0"/>
                </a:moveTo>
                <a:lnTo>
                  <a:pt x="0" y="0"/>
                </a:lnTo>
                <a:lnTo>
                  <a:pt x="0" y="4517517"/>
                </a:lnTo>
                <a:lnTo>
                  <a:pt x="5789040" y="4517517"/>
                </a:lnTo>
                <a:lnTo>
                  <a:pt x="57890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6" name="Google Shape;676;p47"/>
          <p:cNvSpPr txBox="1"/>
          <p:nvPr/>
        </p:nvSpPr>
        <p:spPr>
          <a:xfrm>
            <a:off x="788822" y="5897246"/>
            <a:ext cx="1495425" cy="28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9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section ( cours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2396811" y="5897246"/>
            <a:ext cx="900430" cy="28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9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_id, sec_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3296885" y="5897246"/>
            <a:ext cx="1296670" cy="28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9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id, sem, year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47"/>
          <p:cNvSpPr txBox="1"/>
          <p:nvPr/>
        </p:nvSpPr>
        <p:spPr>
          <a:xfrm>
            <a:off x="4657344" y="5897246"/>
            <a:ext cx="85090" cy="28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9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0" name="Google Shape;680;p47"/>
          <p:cNvGrpSpPr/>
          <p:nvPr/>
        </p:nvGrpSpPr>
        <p:grpSpPr>
          <a:xfrm>
            <a:off x="6604000" y="1809242"/>
            <a:ext cx="5133975" cy="4505960"/>
            <a:chOff x="6604000" y="1809242"/>
            <a:chExt cx="5133975" cy="4505960"/>
          </a:xfrm>
        </p:grpSpPr>
        <p:sp>
          <p:nvSpPr>
            <p:cNvPr id="681" name="Google Shape;681;p47"/>
            <p:cNvSpPr/>
            <p:nvPr/>
          </p:nvSpPr>
          <p:spPr>
            <a:xfrm>
              <a:off x="6604000" y="1809242"/>
              <a:ext cx="5133975" cy="4505960"/>
            </a:xfrm>
            <a:custGeom>
              <a:rect b="b" l="l" r="r" t="t"/>
              <a:pathLst>
                <a:path extrusionOk="0" h="4505960" w="5133975">
                  <a:moveTo>
                    <a:pt x="5133975" y="0"/>
                  </a:moveTo>
                  <a:lnTo>
                    <a:pt x="0" y="0"/>
                  </a:lnTo>
                  <a:lnTo>
                    <a:pt x="0" y="4505833"/>
                  </a:lnTo>
                  <a:lnTo>
                    <a:pt x="5133975" y="4505833"/>
                  </a:lnTo>
                  <a:lnTo>
                    <a:pt x="5133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604000" y="1809242"/>
              <a:ext cx="5133975" cy="4505960"/>
            </a:xfrm>
            <a:custGeom>
              <a:rect b="b" l="l" r="r" t="t"/>
              <a:pathLst>
                <a:path extrusionOk="0" h="4505960" w="5133975">
                  <a:moveTo>
                    <a:pt x="0" y="4505833"/>
                  </a:moveTo>
                  <a:lnTo>
                    <a:pt x="5133975" y="4505833"/>
                  </a:lnTo>
                  <a:lnTo>
                    <a:pt x="5133975" y="0"/>
                  </a:lnTo>
                  <a:lnTo>
                    <a:pt x="0" y="0"/>
                  </a:lnTo>
                  <a:lnTo>
                    <a:pt x="0" y="4505833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3" name="Google Shape;683;p47"/>
          <p:cNvSpPr txBox="1"/>
          <p:nvPr/>
        </p:nvSpPr>
        <p:spPr>
          <a:xfrm>
            <a:off x="6693154" y="1888363"/>
            <a:ext cx="351599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Representing Relationship Sets </a:t>
            </a: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47"/>
          <p:cNvSpPr txBox="1"/>
          <p:nvPr/>
        </p:nvSpPr>
        <p:spPr>
          <a:xfrm>
            <a:off x="6604761" y="4051249"/>
            <a:ext cx="5095240" cy="159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5080" rtl="0" algn="l">
              <a:lnSpc>
                <a:spcPct val="8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many-to-many relationship set is represented as a schema with attributes for the primary keys of the two participating entity sets, and any descriptive attributes of the relationship 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schema for relationship set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47"/>
          <p:cNvSpPr txBox="1"/>
          <p:nvPr/>
        </p:nvSpPr>
        <p:spPr>
          <a:xfrm>
            <a:off x="6696202" y="5772403"/>
            <a:ext cx="218567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advisor =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s_id, i_id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6" name="Google Shape;686;p47"/>
          <p:cNvGrpSpPr/>
          <p:nvPr/>
        </p:nvGrpSpPr>
        <p:grpSpPr>
          <a:xfrm>
            <a:off x="1056551" y="2387345"/>
            <a:ext cx="4569841" cy="2480311"/>
            <a:chOff x="1056551" y="2387345"/>
            <a:chExt cx="4569841" cy="2480311"/>
          </a:xfrm>
        </p:grpSpPr>
        <p:pic>
          <p:nvPicPr>
            <p:cNvPr id="687" name="Google Shape;687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2901" y="2387345"/>
              <a:ext cx="4563491" cy="967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47"/>
            <p:cNvSpPr/>
            <p:nvPr/>
          </p:nvSpPr>
          <p:spPr>
            <a:xfrm>
              <a:off x="1062901" y="4452353"/>
              <a:ext cx="4095115" cy="396875"/>
            </a:xfrm>
            <a:custGeom>
              <a:rect b="b" l="l" r="r" t="t"/>
              <a:pathLst>
                <a:path extrusionOk="0" h="396875" w="4095115">
                  <a:moveTo>
                    <a:pt x="1364996" y="0"/>
                  </a:moveTo>
                  <a:lnTo>
                    <a:pt x="0" y="0"/>
                  </a:lnTo>
                  <a:lnTo>
                    <a:pt x="0" y="396252"/>
                  </a:lnTo>
                  <a:lnTo>
                    <a:pt x="1364996" y="396252"/>
                  </a:lnTo>
                  <a:lnTo>
                    <a:pt x="1364996" y="0"/>
                  </a:lnTo>
                  <a:close/>
                </a:path>
                <a:path extrusionOk="0" h="396875" w="4095115">
                  <a:moveTo>
                    <a:pt x="4095077" y="0"/>
                  </a:moveTo>
                  <a:lnTo>
                    <a:pt x="2730081" y="0"/>
                  </a:lnTo>
                  <a:lnTo>
                    <a:pt x="1365084" y="0"/>
                  </a:lnTo>
                  <a:lnTo>
                    <a:pt x="1365084" y="396252"/>
                  </a:lnTo>
                  <a:lnTo>
                    <a:pt x="2730081" y="396252"/>
                  </a:lnTo>
                  <a:lnTo>
                    <a:pt x="4095077" y="396252"/>
                  </a:lnTo>
                  <a:lnTo>
                    <a:pt x="4095077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056551" y="4446016"/>
              <a:ext cx="4107815" cy="421640"/>
            </a:xfrm>
            <a:custGeom>
              <a:rect b="b" l="l" r="r" t="t"/>
              <a:pathLst>
                <a:path extrusionOk="0" h="421639" w="4107815">
                  <a:moveTo>
                    <a:pt x="1371434" y="0"/>
                  </a:moveTo>
                  <a:lnTo>
                    <a:pt x="1371434" y="421639"/>
                  </a:lnTo>
                </a:path>
                <a:path extrusionOk="0" h="421639" w="4107815">
                  <a:moveTo>
                    <a:pt x="2736430" y="0"/>
                  </a:moveTo>
                  <a:lnTo>
                    <a:pt x="2736430" y="421639"/>
                  </a:lnTo>
                </a:path>
                <a:path extrusionOk="0" h="421639" w="4107815">
                  <a:moveTo>
                    <a:pt x="6350" y="0"/>
                  </a:moveTo>
                  <a:lnTo>
                    <a:pt x="6350" y="421639"/>
                  </a:lnTo>
                </a:path>
                <a:path extrusionOk="0" h="421639" w="4107815">
                  <a:moveTo>
                    <a:pt x="4101426" y="0"/>
                  </a:moveTo>
                  <a:lnTo>
                    <a:pt x="4101426" y="421639"/>
                  </a:lnTo>
                </a:path>
                <a:path extrusionOk="0" h="421639" w="4107815">
                  <a:moveTo>
                    <a:pt x="0" y="6349"/>
                  </a:moveTo>
                  <a:lnTo>
                    <a:pt x="4107776" y="6349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056551" y="4848605"/>
              <a:ext cx="4107815" cy="0"/>
            </a:xfrm>
            <a:custGeom>
              <a:rect b="b" l="l" r="r" t="t"/>
              <a:pathLst>
                <a:path extrusionOk="0" h="120000" w="4107815">
                  <a:moveTo>
                    <a:pt x="0" y="0"/>
                  </a:moveTo>
                  <a:lnTo>
                    <a:pt x="4107776" y="0"/>
                  </a:lnTo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aphicFrame>
        <p:nvGraphicFramePr>
          <p:cNvPr id="691" name="Google Shape;691;p47"/>
          <p:cNvGraphicFramePr/>
          <p:nvPr/>
        </p:nvGraphicFramePr>
        <p:xfrm>
          <a:off x="689508" y="17785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{8A26CC13-78F8-4BEF-B239-3AF3441AD3E3}</a:tableStyleId>
              </a:tblPr>
              <a:tblGrid>
                <a:gridCol w="85100"/>
                <a:gridCol w="1543050"/>
                <a:gridCol w="984875"/>
                <a:gridCol w="1264275"/>
                <a:gridCol w="1236975"/>
                <a:gridCol w="674375"/>
              </a:tblGrid>
              <a:tr h="4088775">
                <a:tc gridSpan="6">
                  <a:txBody>
                    <a:bodyPr/>
                    <a:lstStyle/>
                    <a:p>
                      <a:pPr indent="0" lvl="0" marL="88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Representing Entity Sets with Simple Attributes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0805" marR="254634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strong entity set reduces to a schema with the same attributes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0805" marR="0" rtl="0" algn="l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course(</a:t>
                      </a:r>
                      <a:r>
                        <a:rPr i="1" lang="en-US" sz="20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course_id</a:t>
                      </a:r>
                      <a:r>
                        <a:rPr i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,title,credits)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2451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course_id</a:t>
                      </a: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title	credits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0805" marR="377825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weak entity set becomes a table that includes a column for the primary key of the identifying strong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0805" marR="0" rtl="0" algn="l">
                        <a:lnSpc>
                          <a:spcPct val="9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entity set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2075" marB="0" marR="0" marL="0">
                    <a:lnL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  <a:tc hMerge="1"/>
                <a:tc hMerge="1"/>
              </a:tr>
              <a:tr h="40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12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Course_id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0" marR="0" marL="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i="1"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 </a:t>
                      </a:r>
                      <a:r>
                        <a:rPr b="1" lang="en-US" sz="20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Sec_id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203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71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4F81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92" name="Google Shape;692;p47"/>
          <p:cNvGrpSpPr/>
          <p:nvPr/>
        </p:nvGrpSpPr>
        <p:grpSpPr>
          <a:xfrm>
            <a:off x="6961251" y="2387345"/>
            <a:ext cx="4532630" cy="3788131"/>
            <a:chOff x="6961251" y="2387345"/>
            <a:chExt cx="4532630" cy="3788131"/>
          </a:xfrm>
        </p:grpSpPr>
        <p:pic>
          <p:nvPicPr>
            <p:cNvPr id="693" name="Google Shape;69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1251" y="2387345"/>
              <a:ext cx="4419600" cy="1601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" name="Google Shape;694;p47"/>
            <p:cNvSpPr/>
            <p:nvPr/>
          </p:nvSpPr>
          <p:spPr>
            <a:xfrm>
              <a:off x="9171051" y="5784964"/>
              <a:ext cx="2316480" cy="370840"/>
            </a:xfrm>
            <a:custGeom>
              <a:rect b="b" l="l" r="r" t="t"/>
              <a:pathLst>
                <a:path extrusionOk="0" h="370839" w="2316479">
                  <a:moveTo>
                    <a:pt x="2316061" y="0"/>
                  </a:moveTo>
                  <a:lnTo>
                    <a:pt x="1158074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1157986" y="370840"/>
                  </a:lnTo>
                  <a:lnTo>
                    <a:pt x="2316061" y="370840"/>
                  </a:lnTo>
                  <a:lnTo>
                    <a:pt x="2316061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9164701" y="5778601"/>
              <a:ext cx="2329180" cy="396875"/>
            </a:xfrm>
            <a:custGeom>
              <a:rect b="b" l="l" r="r" t="t"/>
              <a:pathLst>
                <a:path extrusionOk="0" h="396875" w="2329179">
                  <a:moveTo>
                    <a:pt x="1164335" y="0"/>
                  </a:moveTo>
                  <a:lnTo>
                    <a:pt x="1164335" y="396252"/>
                  </a:lnTo>
                </a:path>
                <a:path extrusionOk="0" h="396875" w="2329179">
                  <a:moveTo>
                    <a:pt x="6350" y="0"/>
                  </a:moveTo>
                  <a:lnTo>
                    <a:pt x="6350" y="396252"/>
                  </a:lnTo>
                </a:path>
                <a:path extrusionOk="0" h="396875" w="2329179">
                  <a:moveTo>
                    <a:pt x="2322449" y="0"/>
                  </a:moveTo>
                  <a:lnTo>
                    <a:pt x="2322449" y="396252"/>
                  </a:lnTo>
                </a:path>
                <a:path extrusionOk="0" h="396875" w="2329179">
                  <a:moveTo>
                    <a:pt x="0" y="6350"/>
                  </a:moveTo>
                  <a:lnTo>
                    <a:pt x="2328799" y="6350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164701" y="6155804"/>
              <a:ext cx="2329180" cy="0"/>
            </a:xfrm>
            <a:custGeom>
              <a:rect b="b" l="l" r="r" t="t"/>
              <a:pathLst>
                <a:path extrusionOk="0" h="120000" w="2329179">
                  <a:moveTo>
                    <a:pt x="0" y="0"/>
                  </a:moveTo>
                  <a:lnTo>
                    <a:pt x="2328799" y="0"/>
                  </a:lnTo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97" name="Google Shape;697;p47"/>
          <p:cNvSpPr txBox="1"/>
          <p:nvPr/>
        </p:nvSpPr>
        <p:spPr>
          <a:xfrm>
            <a:off x="9535032" y="5811723"/>
            <a:ext cx="15722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S_id	i_id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8" name="Google Shape;698;p47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47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125">
            <a:spAutoFit/>
          </a:bodyPr>
          <a:lstStyle/>
          <a:p>
            <a:pPr indent="0" lvl="0" marL="11233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 to Relation Schema</a:t>
            </a:r>
            <a:endParaRPr/>
          </a:p>
        </p:txBody>
      </p:sp>
      <p:grpSp>
        <p:nvGrpSpPr>
          <p:cNvPr id="705" name="Google Shape;705;p48"/>
          <p:cNvGrpSpPr/>
          <p:nvPr/>
        </p:nvGrpSpPr>
        <p:grpSpPr>
          <a:xfrm>
            <a:off x="1197508" y="1923567"/>
            <a:ext cx="9831705" cy="4041140"/>
            <a:chOff x="1197508" y="1923567"/>
            <a:chExt cx="9831705" cy="4041140"/>
          </a:xfrm>
        </p:grpSpPr>
        <p:sp>
          <p:nvSpPr>
            <p:cNvPr id="706" name="Google Shape;706;p48"/>
            <p:cNvSpPr/>
            <p:nvPr/>
          </p:nvSpPr>
          <p:spPr>
            <a:xfrm>
              <a:off x="1197508" y="1923567"/>
              <a:ext cx="9831705" cy="4041140"/>
            </a:xfrm>
            <a:custGeom>
              <a:rect b="b" l="l" r="r" t="t"/>
              <a:pathLst>
                <a:path extrusionOk="0" h="4041140" w="9831705">
                  <a:moveTo>
                    <a:pt x="9831578" y="0"/>
                  </a:moveTo>
                  <a:lnTo>
                    <a:pt x="0" y="0"/>
                  </a:lnTo>
                  <a:lnTo>
                    <a:pt x="0" y="4041140"/>
                  </a:lnTo>
                  <a:lnTo>
                    <a:pt x="9831578" y="4041140"/>
                  </a:lnTo>
                  <a:lnTo>
                    <a:pt x="9831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1197508" y="1923567"/>
              <a:ext cx="9831705" cy="4041140"/>
            </a:xfrm>
            <a:custGeom>
              <a:rect b="b" l="l" r="r" t="t"/>
              <a:pathLst>
                <a:path extrusionOk="0" h="4041140" w="9831705">
                  <a:moveTo>
                    <a:pt x="0" y="4041140"/>
                  </a:moveTo>
                  <a:lnTo>
                    <a:pt x="9831578" y="4041140"/>
                  </a:lnTo>
                  <a:lnTo>
                    <a:pt x="9831578" y="0"/>
                  </a:lnTo>
                  <a:lnTo>
                    <a:pt x="0" y="0"/>
                  </a:lnTo>
                  <a:lnTo>
                    <a:pt x="0" y="4041140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08" name="Google Shape;708;p48"/>
          <p:cNvSpPr txBox="1"/>
          <p:nvPr/>
        </p:nvSpPr>
        <p:spPr>
          <a:xfrm>
            <a:off x="1197559" y="1756435"/>
            <a:ext cx="9741535" cy="16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38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of schemas: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91440" marR="5080" rtl="0" algn="l">
              <a:lnSpc>
                <a:spcPct val="108181"/>
              </a:lnSpc>
              <a:spcBef>
                <a:spcPts val="1485"/>
              </a:spcBef>
              <a:spcAft>
                <a:spcPts val="0"/>
              </a:spcAft>
              <a:buSzPts val="2200"/>
              <a:buFont typeface="Arial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Many-to-one and one-to-many relationship sets that are total on the many-side can be represented by adding an extra attribute to the “many” side, containing the primary key of the “one” side.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p48"/>
          <p:cNvSpPr txBox="1"/>
          <p:nvPr/>
        </p:nvSpPr>
        <p:spPr>
          <a:xfrm>
            <a:off x="1289050" y="4915661"/>
            <a:ext cx="947039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1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Example: Instead of creating a schema for relationship set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inst_dept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add an attribute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dept_name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to the schema arising from entity set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instructor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0" name="Google Shape;7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8"/>
          <p:cNvSpPr/>
          <p:nvPr/>
        </p:nvSpPr>
        <p:spPr>
          <a:xfrm>
            <a:off x="2411602" y="3587292"/>
            <a:ext cx="1547495" cy="633095"/>
          </a:xfrm>
          <a:custGeom>
            <a:rect b="b" l="l" r="r" t="t"/>
            <a:pathLst>
              <a:path extrusionOk="0" h="633095" w="1547495">
                <a:moveTo>
                  <a:pt x="1547495" y="0"/>
                </a:moveTo>
                <a:lnTo>
                  <a:pt x="0" y="0"/>
                </a:lnTo>
                <a:lnTo>
                  <a:pt x="0" y="633044"/>
                </a:lnTo>
                <a:lnTo>
                  <a:pt x="1547495" y="633044"/>
                </a:lnTo>
                <a:lnTo>
                  <a:pt x="1547495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2" name="Google Shape;712;p48"/>
          <p:cNvSpPr txBox="1"/>
          <p:nvPr/>
        </p:nvSpPr>
        <p:spPr>
          <a:xfrm>
            <a:off x="2411602" y="3587292"/>
            <a:ext cx="1547495" cy="633095"/>
          </a:xfrm>
          <a:prstGeom prst="rect">
            <a:avLst/>
          </a:pr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48"/>
          <p:cNvGrpSpPr/>
          <p:nvPr/>
        </p:nvGrpSpPr>
        <p:grpSpPr>
          <a:xfrm>
            <a:off x="5194934" y="3587241"/>
            <a:ext cx="1336675" cy="633095"/>
            <a:chOff x="5194934" y="3587241"/>
            <a:chExt cx="1336675" cy="633095"/>
          </a:xfrm>
        </p:grpSpPr>
        <p:sp>
          <p:nvSpPr>
            <p:cNvPr id="714" name="Google Shape;714;p48"/>
            <p:cNvSpPr/>
            <p:nvPr/>
          </p:nvSpPr>
          <p:spPr>
            <a:xfrm>
              <a:off x="5194934" y="3587241"/>
              <a:ext cx="1336675" cy="633095"/>
            </a:xfrm>
            <a:custGeom>
              <a:rect b="b" l="l" r="r" t="t"/>
              <a:pathLst>
                <a:path extrusionOk="0" h="633095" w="1336675">
                  <a:moveTo>
                    <a:pt x="668274" y="0"/>
                  </a:moveTo>
                  <a:lnTo>
                    <a:pt x="0" y="316484"/>
                  </a:lnTo>
                  <a:lnTo>
                    <a:pt x="668274" y="633095"/>
                  </a:lnTo>
                  <a:lnTo>
                    <a:pt x="1336547" y="316484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5194934" y="3587241"/>
              <a:ext cx="1336675" cy="633095"/>
            </a:xfrm>
            <a:custGeom>
              <a:rect b="b" l="l" r="r" t="t"/>
              <a:pathLst>
                <a:path extrusionOk="0" h="633095" w="1336675">
                  <a:moveTo>
                    <a:pt x="0" y="316484"/>
                  </a:moveTo>
                  <a:lnTo>
                    <a:pt x="668274" y="0"/>
                  </a:lnTo>
                  <a:lnTo>
                    <a:pt x="1336547" y="316484"/>
                  </a:lnTo>
                  <a:lnTo>
                    <a:pt x="668274" y="633095"/>
                  </a:lnTo>
                  <a:lnTo>
                    <a:pt x="0" y="31648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6" name="Google Shape;716;p48"/>
          <p:cNvSpPr txBox="1"/>
          <p:nvPr/>
        </p:nvSpPr>
        <p:spPr>
          <a:xfrm>
            <a:off x="5621782" y="3672332"/>
            <a:ext cx="49847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Inst_d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8255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ept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48"/>
          <p:cNvGrpSpPr/>
          <p:nvPr/>
        </p:nvGrpSpPr>
        <p:grpSpPr>
          <a:xfrm>
            <a:off x="7516114" y="3587292"/>
            <a:ext cx="1738630" cy="633095"/>
            <a:chOff x="7516114" y="3587292"/>
            <a:chExt cx="1738630" cy="633095"/>
          </a:xfrm>
        </p:grpSpPr>
        <p:sp>
          <p:nvSpPr>
            <p:cNvPr id="718" name="Google Shape;718;p48"/>
            <p:cNvSpPr/>
            <p:nvPr/>
          </p:nvSpPr>
          <p:spPr>
            <a:xfrm>
              <a:off x="7516114" y="3587292"/>
              <a:ext cx="1738630" cy="633095"/>
            </a:xfrm>
            <a:custGeom>
              <a:rect b="b" l="l" r="r" t="t"/>
              <a:pathLst>
                <a:path extrusionOk="0" h="633095" w="1738629">
                  <a:moveTo>
                    <a:pt x="1738376" y="0"/>
                  </a:moveTo>
                  <a:lnTo>
                    <a:pt x="0" y="0"/>
                  </a:lnTo>
                  <a:lnTo>
                    <a:pt x="0" y="633044"/>
                  </a:lnTo>
                  <a:lnTo>
                    <a:pt x="1738376" y="633044"/>
                  </a:lnTo>
                  <a:lnTo>
                    <a:pt x="173837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7516114" y="3587292"/>
              <a:ext cx="1738630" cy="633095"/>
            </a:xfrm>
            <a:custGeom>
              <a:rect b="b" l="l" r="r" t="t"/>
              <a:pathLst>
                <a:path extrusionOk="0" h="633095" w="1738629">
                  <a:moveTo>
                    <a:pt x="0" y="633044"/>
                  </a:moveTo>
                  <a:lnTo>
                    <a:pt x="1738376" y="633044"/>
                  </a:lnTo>
                  <a:lnTo>
                    <a:pt x="1738376" y="0"/>
                  </a:lnTo>
                  <a:lnTo>
                    <a:pt x="0" y="0"/>
                  </a:lnTo>
                  <a:lnTo>
                    <a:pt x="0" y="633044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0" name="Google Shape;720;p48"/>
          <p:cNvSpPr txBox="1"/>
          <p:nvPr/>
        </p:nvSpPr>
        <p:spPr>
          <a:xfrm>
            <a:off x="8014461" y="3779011"/>
            <a:ext cx="75628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48"/>
          <p:cNvGrpSpPr/>
          <p:nvPr/>
        </p:nvGrpSpPr>
        <p:grpSpPr>
          <a:xfrm>
            <a:off x="3803903" y="3767328"/>
            <a:ext cx="3755135" cy="312419"/>
            <a:chOff x="3803903" y="3767328"/>
            <a:chExt cx="3755135" cy="312419"/>
          </a:xfrm>
        </p:grpSpPr>
        <p:pic>
          <p:nvPicPr>
            <p:cNvPr id="722" name="Google Shape;722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89191" y="3867912"/>
              <a:ext cx="1069847" cy="111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48"/>
            <p:cNvSpPr/>
            <p:nvPr/>
          </p:nvSpPr>
          <p:spPr>
            <a:xfrm>
              <a:off x="6531482" y="3903726"/>
              <a:ext cx="984885" cy="0"/>
            </a:xfrm>
            <a:custGeom>
              <a:rect b="b" l="l" r="r" t="t"/>
              <a:pathLst>
                <a:path extrusionOk="0" h="120000" w="984884">
                  <a:moveTo>
                    <a:pt x="0" y="0"/>
                  </a:moveTo>
                  <a:lnTo>
                    <a:pt x="984631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4" name="Google Shape;724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03903" y="3767328"/>
              <a:ext cx="1434084" cy="312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48"/>
            <p:cNvSpPr/>
            <p:nvPr/>
          </p:nvSpPr>
          <p:spPr>
            <a:xfrm>
              <a:off x="3958970" y="3844798"/>
              <a:ext cx="1236345" cy="118110"/>
            </a:xfrm>
            <a:custGeom>
              <a:rect b="b" l="l" r="r" t="t"/>
              <a:pathLst>
                <a:path extrusionOk="0" h="118110" w="1236345">
                  <a:moveTo>
                    <a:pt x="101091" y="0"/>
                  </a:moveTo>
                  <a:lnTo>
                    <a:pt x="0" y="58927"/>
                  </a:lnTo>
                  <a:lnTo>
                    <a:pt x="101091" y="117982"/>
                  </a:lnTo>
                  <a:lnTo>
                    <a:pt x="108838" y="115950"/>
                  </a:lnTo>
                  <a:lnTo>
                    <a:pt x="115950" y="103758"/>
                  </a:lnTo>
                  <a:lnTo>
                    <a:pt x="113918" y="96012"/>
                  </a:lnTo>
                  <a:lnTo>
                    <a:pt x="72117" y="71627"/>
                  </a:lnTo>
                  <a:lnTo>
                    <a:pt x="25273" y="71627"/>
                  </a:lnTo>
                  <a:lnTo>
                    <a:pt x="25273" y="46227"/>
                  </a:lnTo>
                  <a:lnTo>
                    <a:pt x="72335" y="46227"/>
                  </a:lnTo>
                  <a:lnTo>
                    <a:pt x="113918" y="21970"/>
                  </a:lnTo>
                  <a:lnTo>
                    <a:pt x="115950" y="14224"/>
                  </a:lnTo>
                  <a:lnTo>
                    <a:pt x="108838" y="2031"/>
                  </a:lnTo>
                  <a:lnTo>
                    <a:pt x="101091" y="0"/>
                  </a:lnTo>
                  <a:close/>
                </a:path>
                <a:path extrusionOk="0" h="118110" w="1236345">
                  <a:moveTo>
                    <a:pt x="72335" y="46227"/>
                  </a:moveTo>
                  <a:lnTo>
                    <a:pt x="25273" y="46227"/>
                  </a:lnTo>
                  <a:lnTo>
                    <a:pt x="25273" y="71627"/>
                  </a:lnTo>
                  <a:lnTo>
                    <a:pt x="72117" y="71627"/>
                  </a:lnTo>
                  <a:lnTo>
                    <a:pt x="69287" y="69976"/>
                  </a:lnTo>
                  <a:lnTo>
                    <a:pt x="31623" y="69976"/>
                  </a:lnTo>
                  <a:lnTo>
                    <a:pt x="31623" y="48006"/>
                  </a:lnTo>
                  <a:lnTo>
                    <a:pt x="69287" y="48006"/>
                  </a:lnTo>
                  <a:lnTo>
                    <a:pt x="72335" y="46227"/>
                  </a:lnTo>
                  <a:close/>
                </a:path>
                <a:path extrusionOk="0" h="118110" w="1236345">
                  <a:moveTo>
                    <a:pt x="1235964" y="46227"/>
                  </a:moveTo>
                  <a:lnTo>
                    <a:pt x="72335" y="46227"/>
                  </a:lnTo>
                  <a:lnTo>
                    <a:pt x="50455" y="58991"/>
                  </a:lnTo>
                  <a:lnTo>
                    <a:pt x="72117" y="71627"/>
                  </a:lnTo>
                  <a:lnTo>
                    <a:pt x="1235964" y="71627"/>
                  </a:lnTo>
                  <a:lnTo>
                    <a:pt x="1235964" y="46227"/>
                  </a:lnTo>
                  <a:close/>
                </a:path>
                <a:path extrusionOk="0" h="118110" w="1236345">
                  <a:moveTo>
                    <a:pt x="31623" y="48006"/>
                  </a:moveTo>
                  <a:lnTo>
                    <a:pt x="31623" y="69976"/>
                  </a:lnTo>
                  <a:lnTo>
                    <a:pt x="50455" y="58991"/>
                  </a:lnTo>
                  <a:lnTo>
                    <a:pt x="31623" y="48006"/>
                  </a:lnTo>
                  <a:close/>
                </a:path>
                <a:path extrusionOk="0" h="118110" w="1236345">
                  <a:moveTo>
                    <a:pt x="50455" y="58991"/>
                  </a:moveTo>
                  <a:lnTo>
                    <a:pt x="31623" y="69976"/>
                  </a:lnTo>
                  <a:lnTo>
                    <a:pt x="69287" y="69976"/>
                  </a:lnTo>
                  <a:lnTo>
                    <a:pt x="50455" y="58991"/>
                  </a:lnTo>
                  <a:close/>
                </a:path>
                <a:path extrusionOk="0" h="118110" w="1236345">
                  <a:moveTo>
                    <a:pt x="69287" y="48006"/>
                  </a:moveTo>
                  <a:lnTo>
                    <a:pt x="31623" y="48006"/>
                  </a:lnTo>
                  <a:lnTo>
                    <a:pt x="50455" y="58991"/>
                  </a:lnTo>
                  <a:lnTo>
                    <a:pt x="69287" y="48006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6" name="Google Shape;726;p48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48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4550">
            <a:spAutoFit/>
          </a:bodyPr>
          <a:lstStyle/>
          <a:p>
            <a:pPr indent="0" lvl="0" marL="1021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 to Relation Schema</a:t>
            </a:r>
            <a:endParaRPr/>
          </a:p>
        </p:txBody>
      </p:sp>
      <p:sp>
        <p:nvSpPr>
          <p:cNvPr id="733" name="Google Shape;733;p49"/>
          <p:cNvSpPr txBox="1"/>
          <p:nvPr/>
        </p:nvSpPr>
        <p:spPr>
          <a:xfrm>
            <a:off x="479679" y="1752600"/>
            <a:ext cx="6221095" cy="329946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118745" rtl="0" algn="l">
              <a:lnSpc>
                <a:spcPct val="11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Representing Composite and Multi-valued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8745" rtl="0" algn="l">
              <a:lnSpc>
                <a:spcPct val="11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91440" marR="700405" rtl="0" algn="l">
              <a:lnSpc>
                <a:spcPct val="105499"/>
              </a:lnSpc>
              <a:spcBef>
                <a:spcPts val="13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b="1" lang="en-US" sz="2000" u="sng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Composite attributes</a:t>
            </a:r>
            <a:r>
              <a:rPr b="1" lang="en-US" sz="2000">
                <a:solidFill>
                  <a:srgbClr val="006F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are flattened out by creating a separate attribute for each component attribute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382270" marR="55244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given entity set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 composite attribute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name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 component attributes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first_name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last_name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schema corresponding to the entity set has two attributes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name_first_name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name_last_name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2" marL="56642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Prefix omitted if there is no ambiguity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7320" lvl="0" marL="14732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Ignoring multivalued attributes, extended instructor schema is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4" name="Google Shape;7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5283" y="1973198"/>
            <a:ext cx="3327780" cy="29071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6" name="Google Shape;736;p49"/>
          <p:cNvGraphicFramePr/>
          <p:nvPr/>
        </p:nvGraphicFramePr>
        <p:xfrm>
          <a:off x="473329" y="51422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{8A26CC13-78F8-4BEF-B239-3AF3441AD3E3}</a:tableStyleId>
              </a:tblPr>
              <a:tblGrid>
                <a:gridCol w="655950"/>
                <a:gridCol w="1276975"/>
                <a:gridCol w="1573525"/>
                <a:gridCol w="1303650"/>
                <a:gridCol w="974100"/>
                <a:gridCol w="883925"/>
                <a:gridCol w="1123950"/>
                <a:gridCol w="704225"/>
                <a:gridCol w="854075"/>
                <a:gridCol w="568950"/>
                <a:gridCol w="958850"/>
              </a:tblGrid>
              <a:tr h="676900">
                <a:tc>
                  <a:txBody>
                    <a:bodyPr/>
                    <a:lstStyle/>
                    <a:p>
                      <a:pPr indent="0" lvl="0" marL="2012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First_nam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Middle_initial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1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Last_name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77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Street_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96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Street_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65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Apt_num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33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87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zip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96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Date_of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58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_birth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</a:tr>
            </a:tbl>
          </a:graphicData>
        </a:graphic>
      </p:graphicFrame>
      <p:sp>
        <p:nvSpPr>
          <p:cNvPr id="737" name="Google Shape;737;p4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4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4550">
            <a:spAutoFit/>
          </a:bodyPr>
          <a:lstStyle/>
          <a:p>
            <a:pPr indent="0" lvl="0" marL="1021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 to Relation Schema</a:t>
            </a:r>
            <a:endParaRPr/>
          </a:p>
        </p:txBody>
      </p:sp>
      <p:grpSp>
        <p:nvGrpSpPr>
          <p:cNvPr id="744" name="Google Shape;744;p50"/>
          <p:cNvGrpSpPr/>
          <p:nvPr/>
        </p:nvGrpSpPr>
        <p:grpSpPr>
          <a:xfrm>
            <a:off x="694270" y="1752600"/>
            <a:ext cx="6841490" cy="4445000"/>
            <a:chOff x="694270" y="1752600"/>
            <a:chExt cx="6841490" cy="4445000"/>
          </a:xfrm>
        </p:grpSpPr>
        <p:sp>
          <p:nvSpPr>
            <p:cNvPr id="745" name="Google Shape;745;p50"/>
            <p:cNvSpPr/>
            <p:nvPr/>
          </p:nvSpPr>
          <p:spPr>
            <a:xfrm>
              <a:off x="694270" y="1752600"/>
              <a:ext cx="6841490" cy="4445000"/>
            </a:xfrm>
            <a:custGeom>
              <a:rect b="b" l="l" r="r" t="t"/>
              <a:pathLst>
                <a:path extrusionOk="0" h="4445000" w="6841490">
                  <a:moveTo>
                    <a:pt x="6841108" y="0"/>
                  </a:moveTo>
                  <a:lnTo>
                    <a:pt x="0" y="0"/>
                  </a:lnTo>
                  <a:lnTo>
                    <a:pt x="0" y="4445000"/>
                  </a:lnTo>
                  <a:lnTo>
                    <a:pt x="6841108" y="4445000"/>
                  </a:lnTo>
                  <a:lnTo>
                    <a:pt x="6841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694270" y="1752600"/>
              <a:ext cx="6841490" cy="4445000"/>
            </a:xfrm>
            <a:custGeom>
              <a:rect b="b" l="l" r="r" t="t"/>
              <a:pathLst>
                <a:path extrusionOk="0" h="4445000" w="6841490">
                  <a:moveTo>
                    <a:pt x="0" y="4445000"/>
                  </a:moveTo>
                  <a:lnTo>
                    <a:pt x="6841108" y="4445000"/>
                  </a:lnTo>
                  <a:lnTo>
                    <a:pt x="6841108" y="0"/>
                  </a:lnTo>
                  <a:lnTo>
                    <a:pt x="0" y="0"/>
                  </a:lnTo>
                  <a:lnTo>
                    <a:pt x="0" y="4445000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7" name="Google Shape;747;p50"/>
          <p:cNvSpPr txBox="1"/>
          <p:nvPr>
            <p:ph idx="1" type="body"/>
          </p:nvPr>
        </p:nvSpPr>
        <p:spPr>
          <a:xfrm>
            <a:off x="773074" y="1596242"/>
            <a:ext cx="6765925" cy="450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3025">
            <a:spAutoFit/>
          </a:bodyPr>
          <a:lstStyle/>
          <a:p>
            <a:pPr indent="0" lvl="0" marL="400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Composite and Multi-valued Attributes</a:t>
            </a:r>
            <a:endParaRPr/>
          </a:p>
          <a:p>
            <a:pPr indent="0" lvl="0" marL="68580" rtl="0" algn="l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u="sng">
                <a:solidFill>
                  <a:srgbClr val="006FC0"/>
                </a:solidFill>
              </a:rPr>
              <a:t>multivalued attribute</a:t>
            </a:r>
            <a:r>
              <a:rPr lang="en-US" sz="2000">
                <a:solidFill>
                  <a:srgbClr val="006FC0"/>
                </a:solidFill>
              </a:rPr>
              <a:t>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an entity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represented by 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schema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3514" lvl="0" marL="303530" rtl="0" algn="l">
              <a:lnSpc>
                <a:spcPct val="114000"/>
              </a:lnSpc>
              <a:spcBef>
                <a:spcPts val="1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◦"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attributes corresponding to the primary key of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0353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an attribute corresponding to multivalued attribute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03530" marR="51435" rtl="0" algn="l">
              <a:lnSpc>
                <a:spcPct val="108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◦"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Multivalued attribute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phone_number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represented by a schema: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165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inst_phone= 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b="0" i="1" lang="en-US" sz="20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0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phone_number</a:t>
            </a: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303530" marR="5080" rtl="0" algn="l">
              <a:lnSpc>
                <a:spcPct val="108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◦"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value of the multivalued attribute maps to a separate tuple of the relation on schema </a:t>
            </a:r>
            <a:r>
              <a:rPr b="0" i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1" marL="487680" marR="349885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example, an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entity with primary key 22222 and phone numbers 456-7890 and 123-4567 maps to two tuples: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7818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(22222, 456-7890) and (22222, 123-4567)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8" name="Google Shape;7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6050" y="1882648"/>
            <a:ext cx="3371850" cy="29321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0" name="Google Shape;750;p50"/>
          <p:cNvGraphicFramePr/>
          <p:nvPr/>
        </p:nvGraphicFramePr>
        <p:xfrm>
          <a:off x="7759700" y="5074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{8A26CC13-78F8-4BEF-B239-3AF3441AD3E3}</a:tableStyleId>
              </a:tblPr>
              <a:tblGrid>
                <a:gridCol w="1685925"/>
                <a:gridCol w="1685925"/>
              </a:tblGrid>
              <a:tr h="37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Phone_number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</a:tr>
              <a:tr h="37020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22222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456-7890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</a:tr>
              <a:tr h="37020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22222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123-4567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9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0"/>
                    </a:solidFill>
                  </a:tcPr>
                </a:tc>
              </a:tr>
            </a:tbl>
          </a:graphicData>
        </a:graphic>
      </p:graphicFrame>
      <p:sp>
        <p:nvSpPr>
          <p:cNvPr id="751" name="Google Shape;751;p5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2" name="Google Shape;752;p5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925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Management System Basics</a:t>
            </a:r>
            <a:endParaRPr/>
          </a:p>
        </p:txBody>
      </p:sp>
      <p:sp>
        <p:nvSpPr>
          <p:cNvPr id="83" name="Google Shape;83;p4"/>
          <p:cNvSpPr txBox="1"/>
          <p:nvPr/>
        </p:nvSpPr>
        <p:spPr>
          <a:xfrm>
            <a:off x="939800" y="2015108"/>
            <a:ext cx="6892290" cy="342074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9BBA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3535" lvl="0" marL="452755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contains information about a particular enterprise.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452755" rtl="0" algn="l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provides 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9234" lvl="1" marL="685800" rtl="0" algn="l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⮚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of interrelated data.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8919" lvl="0" marL="65214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⮚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of programs to access the collected data.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542290" rtl="0" algn="l">
              <a:lnSpc>
                <a:spcPct val="105909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⮚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	environment	that	is	both	convenient	and efficient to use.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8919" lvl="0" marL="652145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⮚"/>
            </a:pPr>
            <a:r>
              <a:rPr b="1" lang="en-US" sz="22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Databases touch all aspects of our lives.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4" name="Google Shape;84;p4"/>
          <p:cNvGraphicFramePr/>
          <p:nvPr/>
        </p:nvGraphicFramePr>
        <p:xfrm>
          <a:off x="7926958" y="19606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{8A26CC13-78F8-4BEF-B239-3AF3441AD3E3}</a:tableStyleId>
              </a:tblPr>
              <a:tblGrid>
                <a:gridCol w="3911600"/>
              </a:tblGrid>
              <a:tr h="395600">
                <a:tc>
                  <a:txBody>
                    <a:bodyPr/>
                    <a:lstStyle/>
                    <a:p>
                      <a:pPr indent="0" lvl="0" marL="9277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Applications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ACC5"/>
                    </a:solidFill>
                  </a:tcPr>
                </a:tc>
              </a:tr>
              <a:tr h="3072125">
                <a:tc>
                  <a:txBody>
                    <a:bodyPr/>
                    <a:lstStyle/>
                    <a:p>
                      <a:pPr indent="-287019" lvl="0" marL="378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Banking: Transactions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7019" lvl="0" marL="378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Airlines: Reservations, Schedules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7019" lvl="0" marL="378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Universities : Student Registration.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7019" lvl="0" marL="378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Sales: Customers, Orders, Products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7019" lvl="0" marL="378460" marR="0" rtl="0" algn="l">
                        <a:lnSpc>
                          <a:spcPct val="118611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Online retailers : Order tracking,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8460" marR="0" rtl="0" algn="l">
                        <a:lnSpc>
                          <a:spcPct val="118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5115" lvl="0" marL="377190" marR="98488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Manufacturing :Production, Inventory, Supply Chain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7019" lvl="0" marL="378460" marR="805815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Human Resources :Employee payroll.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FE2"/>
                    </a:solidFill>
                  </a:tcPr>
                </a:tc>
              </a:tr>
            </a:tbl>
          </a:graphicData>
        </a:graphic>
      </p:graphicFrame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1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525">
            <a:spAutoFit/>
          </a:bodyPr>
          <a:lstStyle/>
          <a:p>
            <a:pPr indent="0" lvl="0" marL="9474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/>
              <a:t>Extended ER Features Reduction to Relation Schemas</a:t>
            </a:r>
            <a:endParaRPr sz="3250"/>
          </a:p>
        </p:txBody>
      </p:sp>
      <p:grpSp>
        <p:nvGrpSpPr>
          <p:cNvPr id="759" name="Google Shape;759;p51"/>
          <p:cNvGrpSpPr/>
          <p:nvPr/>
        </p:nvGrpSpPr>
        <p:grpSpPr>
          <a:xfrm>
            <a:off x="735012" y="1712950"/>
            <a:ext cx="11174666" cy="4569701"/>
            <a:chOff x="735012" y="1712950"/>
            <a:chExt cx="11174666" cy="4569701"/>
          </a:xfrm>
        </p:grpSpPr>
        <p:sp>
          <p:nvSpPr>
            <p:cNvPr id="760" name="Google Shape;760;p51"/>
            <p:cNvSpPr/>
            <p:nvPr/>
          </p:nvSpPr>
          <p:spPr>
            <a:xfrm>
              <a:off x="873125" y="1752561"/>
              <a:ext cx="5565140" cy="4530090"/>
            </a:xfrm>
            <a:custGeom>
              <a:rect b="b" l="l" r="r" t="t"/>
              <a:pathLst>
                <a:path extrusionOk="0" h="4530090" w="5565140">
                  <a:moveTo>
                    <a:pt x="5564759" y="0"/>
                  </a:moveTo>
                  <a:lnTo>
                    <a:pt x="0" y="0"/>
                  </a:lnTo>
                  <a:lnTo>
                    <a:pt x="0" y="4529709"/>
                  </a:lnTo>
                  <a:lnTo>
                    <a:pt x="5564759" y="4529709"/>
                  </a:lnTo>
                  <a:lnTo>
                    <a:pt x="5564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73125" y="1752561"/>
              <a:ext cx="5565140" cy="4530090"/>
            </a:xfrm>
            <a:custGeom>
              <a:rect b="b" l="l" r="r" t="t"/>
              <a:pathLst>
                <a:path extrusionOk="0" h="4530090" w="5565140">
                  <a:moveTo>
                    <a:pt x="0" y="4529709"/>
                  </a:moveTo>
                  <a:lnTo>
                    <a:pt x="5564759" y="4529709"/>
                  </a:lnTo>
                  <a:lnTo>
                    <a:pt x="5564759" y="0"/>
                  </a:lnTo>
                  <a:lnTo>
                    <a:pt x="0" y="0"/>
                  </a:lnTo>
                  <a:lnTo>
                    <a:pt x="0" y="4529709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2" name="Google Shape;762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950" y="1720888"/>
              <a:ext cx="5943600" cy="4471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51"/>
            <p:cNvSpPr/>
            <p:nvPr/>
          </p:nvSpPr>
          <p:spPr>
            <a:xfrm>
              <a:off x="735012" y="1712950"/>
              <a:ext cx="5959475" cy="4486910"/>
            </a:xfrm>
            <a:custGeom>
              <a:rect b="b" l="l" r="r" t="t"/>
              <a:pathLst>
                <a:path extrusionOk="0" h="4486910" w="5959475">
                  <a:moveTo>
                    <a:pt x="0" y="4486910"/>
                  </a:moveTo>
                  <a:lnTo>
                    <a:pt x="5959475" y="4486910"/>
                  </a:lnTo>
                  <a:lnTo>
                    <a:pt x="5959475" y="0"/>
                  </a:lnTo>
                  <a:lnTo>
                    <a:pt x="0" y="0"/>
                  </a:lnTo>
                  <a:lnTo>
                    <a:pt x="0" y="4486910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4" name="Google Shape;764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6550" y="1733296"/>
              <a:ext cx="5215001" cy="4509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51"/>
            <p:cNvSpPr/>
            <p:nvPr/>
          </p:nvSpPr>
          <p:spPr>
            <a:xfrm>
              <a:off x="6678548" y="1725358"/>
              <a:ext cx="5231130" cy="4525645"/>
            </a:xfrm>
            <a:custGeom>
              <a:rect b="b" l="l" r="r" t="t"/>
              <a:pathLst>
                <a:path extrusionOk="0" h="4525645" w="5231130">
                  <a:moveTo>
                    <a:pt x="0" y="4525518"/>
                  </a:moveTo>
                  <a:lnTo>
                    <a:pt x="5230876" y="4525518"/>
                  </a:lnTo>
                  <a:lnTo>
                    <a:pt x="5230876" y="0"/>
                  </a:lnTo>
                  <a:lnTo>
                    <a:pt x="0" y="0"/>
                  </a:lnTo>
                  <a:lnTo>
                    <a:pt x="0" y="4525518"/>
                  </a:lnTo>
                  <a:close/>
                </a:path>
              </a:pathLst>
            </a:custGeom>
            <a:noFill/>
            <a:ln cap="flat" cmpd="sng" w="158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66" name="Google Shape;766;p51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51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2"/>
          <p:cNvSpPr/>
          <p:nvPr/>
        </p:nvSpPr>
        <p:spPr>
          <a:xfrm>
            <a:off x="4404359" y="313309"/>
            <a:ext cx="7146290" cy="448945"/>
          </a:xfrm>
          <a:custGeom>
            <a:rect b="b" l="l" r="r" t="t"/>
            <a:pathLst>
              <a:path extrusionOk="0" h="448945" w="7146290">
                <a:moveTo>
                  <a:pt x="0" y="0"/>
                </a:moveTo>
                <a:lnTo>
                  <a:pt x="7146036" y="0"/>
                </a:lnTo>
              </a:path>
              <a:path extrusionOk="0" h="448945" w="7146290">
                <a:moveTo>
                  <a:pt x="7144384" y="0"/>
                </a:moveTo>
                <a:lnTo>
                  <a:pt x="7144384" y="448564"/>
                </a:lnTo>
              </a:path>
            </a:pathLst>
          </a:custGeom>
          <a:noFill/>
          <a:ln cap="flat" cmpd="sng" w="254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4" name="Google Shape;774;p52"/>
          <p:cNvSpPr/>
          <p:nvPr/>
        </p:nvSpPr>
        <p:spPr>
          <a:xfrm>
            <a:off x="1279397" y="1380108"/>
            <a:ext cx="9143365" cy="0"/>
          </a:xfrm>
          <a:custGeom>
            <a:rect b="b" l="l" r="r" t="t"/>
            <a:pathLst>
              <a:path extrusionOk="0" h="120000" w="9143365">
                <a:moveTo>
                  <a:pt x="0" y="0"/>
                </a:moveTo>
                <a:lnTo>
                  <a:pt x="9142984" y="0"/>
                </a:lnTo>
              </a:path>
            </a:pathLst>
          </a:custGeom>
          <a:noFill/>
          <a:ln cap="flat" cmpd="sng" w="25400">
            <a:solidFill>
              <a:srgbClr val="FF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5" name="Google Shape;775;p52"/>
          <p:cNvSpPr txBox="1"/>
          <p:nvPr>
            <p:ph type="title"/>
          </p:nvPr>
        </p:nvSpPr>
        <p:spPr>
          <a:xfrm>
            <a:off x="1559433" y="138506"/>
            <a:ext cx="90709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Example for Reduction of ER Diagram to Relation schemas</a:t>
            </a:r>
            <a:endParaRPr sz="2800"/>
          </a:p>
        </p:txBody>
      </p:sp>
      <p:sp>
        <p:nvSpPr>
          <p:cNvPr id="776" name="Google Shape;776;p52"/>
          <p:cNvSpPr txBox="1"/>
          <p:nvPr/>
        </p:nvSpPr>
        <p:spPr>
          <a:xfrm>
            <a:off x="4970017" y="6477914"/>
            <a:ext cx="66103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2"/>
          <p:cNvSpPr txBox="1"/>
          <p:nvPr/>
        </p:nvSpPr>
        <p:spPr>
          <a:xfrm>
            <a:off x="5653564" y="6427114"/>
            <a:ext cx="158051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rPr>
              <a:t>MANAGEMENT SYSTEMS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2"/>
          <p:cNvSpPr txBox="1"/>
          <p:nvPr/>
        </p:nvSpPr>
        <p:spPr>
          <a:xfrm>
            <a:off x="11335766" y="6477914"/>
            <a:ext cx="1555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52"/>
          <p:cNvGrpSpPr/>
          <p:nvPr/>
        </p:nvGrpSpPr>
        <p:grpSpPr>
          <a:xfrm>
            <a:off x="3442589" y="602843"/>
            <a:ext cx="1249045" cy="273050"/>
            <a:chOff x="3442589" y="602843"/>
            <a:chExt cx="1249045" cy="273050"/>
          </a:xfrm>
        </p:grpSpPr>
        <p:sp>
          <p:nvSpPr>
            <p:cNvPr id="780" name="Google Shape;780;p52"/>
            <p:cNvSpPr/>
            <p:nvPr/>
          </p:nvSpPr>
          <p:spPr>
            <a:xfrm>
              <a:off x="3442589" y="602843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3442589" y="602843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2" name="Google Shape;782;p52"/>
          <p:cNvSpPr txBox="1"/>
          <p:nvPr/>
        </p:nvSpPr>
        <p:spPr>
          <a:xfrm>
            <a:off x="3721734" y="630682"/>
            <a:ext cx="69278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University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52"/>
          <p:cNvGrpSpPr/>
          <p:nvPr/>
        </p:nvGrpSpPr>
        <p:grpSpPr>
          <a:xfrm>
            <a:off x="3273805" y="1133221"/>
            <a:ext cx="1593850" cy="678180"/>
            <a:chOff x="3273805" y="1133221"/>
            <a:chExt cx="1593850" cy="678180"/>
          </a:xfrm>
        </p:grpSpPr>
        <p:sp>
          <p:nvSpPr>
            <p:cNvPr id="784" name="Google Shape;784;p52"/>
            <p:cNvSpPr/>
            <p:nvPr/>
          </p:nvSpPr>
          <p:spPr>
            <a:xfrm>
              <a:off x="3273805" y="1133221"/>
              <a:ext cx="1593850" cy="678180"/>
            </a:xfrm>
            <a:custGeom>
              <a:rect b="b" l="l" r="r" t="t"/>
              <a:pathLst>
                <a:path extrusionOk="0" h="678180" w="1593850">
                  <a:moveTo>
                    <a:pt x="796671" y="0"/>
                  </a:moveTo>
                  <a:lnTo>
                    <a:pt x="0" y="338963"/>
                  </a:lnTo>
                  <a:lnTo>
                    <a:pt x="796671" y="677799"/>
                  </a:lnTo>
                  <a:lnTo>
                    <a:pt x="1593342" y="338963"/>
                  </a:lnTo>
                  <a:lnTo>
                    <a:pt x="796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3273805" y="1133221"/>
              <a:ext cx="1593850" cy="678180"/>
            </a:xfrm>
            <a:custGeom>
              <a:rect b="b" l="l" r="r" t="t"/>
              <a:pathLst>
                <a:path extrusionOk="0" h="678180" w="1593850">
                  <a:moveTo>
                    <a:pt x="0" y="338963"/>
                  </a:moveTo>
                  <a:lnTo>
                    <a:pt x="796671" y="0"/>
                  </a:lnTo>
                  <a:lnTo>
                    <a:pt x="1593342" y="338963"/>
                  </a:lnTo>
                  <a:lnTo>
                    <a:pt x="796671" y="677799"/>
                  </a:lnTo>
                  <a:lnTo>
                    <a:pt x="0" y="338963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6" name="Google Shape;786;p52"/>
          <p:cNvSpPr txBox="1"/>
          <p:nvPr/>
        </p:nvSpPr>
        <p:spPr>
          <a:xfrm>
            <a:off x="3756405" y="1363726"/>
            <a:ext cx="6286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Contains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7" name="Google Shape;787;p52"/>
          <p:cNvGrpSpPr/>
          <p:nvPr/>
        </p:nvGrpSpPr>
        <p:grpSpPr>
          <a:xfrm>
            <a:off x="3449954" y="2005685"/>
            <a:ext cx="1249045" cy="273050"/>
            <a:chOff x="3449954" y="2005685"/>
            <a:chExt cx="1249045" cy="273050"/>
          </a:xfrm>
        </p:grpSpPr>
        <p:sp>
          <p:nvSpPr>
            <p:cNvPr id="788" name="Google Shape;788;p52"/>
            <p:cNvSpPr/>
            <p:nvPr/>
          </p:nvSpPr>
          <p:spPr>
            <a:xfrm>
              <a:off x="3449954" y="2005685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3449954" y="2005685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0" name="Google Shape;790;p52"/>
          <p:cNvSpPr txBox="1"/>
          <p:nvPr/>
        </p:nvSpPr>
        <p:spPr>
          <a:xfrm>
            <a:off x="3815841" y="2033778"/>
            <a:ext cx="5175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Faculty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1" name="Google Shape;791;p52"/>
          <p:cNvGrpSpPr/>
          <p:nvPr/>
        </p:nvGrpSpPr>
        <p:grpSpPr>
          <a:xfrm>
            <a:off x="3277742" y="2547366"/>
            <a:ext cx="1593215" cy="678180"/>
            <a:chOff x="3277742" y="2547366"/>
            <a:chExt cx="1593215" cy="678180"/>
          </a:xfrm>
        </p:grpSpPr>
        <p:sp>
          <p:nvSpPr>
            <p:cNvPr id="792" name="Google Shape;792;p52"/>
            <p:cNvSpPr/>
            <p:nvPr/>
          </p:nvSpPr>
          <p:spPr>
            <a:xfrm>
              <a:off x="3277742" y="2547366"/>
              <a:ext cx="1593215" cy="678180"/>
            </a:xfrm>
            <a:custGeom>
              <a:rect b="b" l="l" r="r" t="t"/>
              <a:pathLst>
                <a:path extrusionOk="0" h="678180" w="1593214">
                  <a:moveTo>
                    <a:pt x="796544" y="0"/>
                  </a:moveTo>
                  <a:lnTo>
                    <a:pt x="0" y="338836"/>
                  </a:lnTo>
                  <a:lnTo>
                    <a:pt x="796544" y="677672"/>
                  </a:lnTo>
                  <a:lnTo>
                    <a:pt x="1593215" y="338836"/>
                  </a:lnTo>
                  <a:lnTo>
                    <a:pt x="796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3277742" y="2547366"/>
              <a:ext cx="1593215" cy="678180"/>
            </a:xfrm>
            <a:custGeom>
              <a:rect b="b" l="l" r="r" t="t"/>
              <a:pathLst>
                <a:path extrusionOk="0" h="678180" w="1593214">
                  <a:moveTo>
                    <a:pt x="0" y="338836"/>
                  </a:moveTo>
                  <a:lnTo>
                    <a:pt x="796544" y="0"/>
                  </a:lnTo>
                  <a:lnTo>
                    <a:pt x="1593215" y="338836"/>
                  </a:lnTo>
                  <a:lnTo>
                    <a:pt x="796544" y="677672"/>
                  </a:lnTo>
                  <a:lnTo>
                    <a:pt x="0" y="338836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4" name="Google Shape;794;p52"/>
          <p:cNvSpPr txBox="1"/>
          <p:nvPr/>
        </p:nvSpPr>
        <p:spPr>
          <a:xfrm>
            <a:off x="3807333" y="2686558"/>
            <a:ext cx="53276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Divided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2"/>
          <p:cNvSpPr txBox="1"/>
          <p:nvPr/>
        </p:nvSpPr>
        <p:spPr>
          <a:xfrm>
            <a:off x="3938778" y="2869438"/>
            <a:ext cx="27178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into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52"/>
          <p:cNvGrpSpPr/>
          <p:nvPr/>
        </p:nvGrpSpPr>
        <p:grpSpPr>
          <a:xfrm>
            <a:off x="3449954" y="3535908"/>
            <a:ext cx="1249045" cy="273050"/>
            <a:chOff x="3449954" y="3535908"/>
            <a:chExt cx="1249045" cy="273050"/>
          </a:xfrm>
        </p:grpSpPr>
        <p:sp>
          <p:nvSpPr>
            <p:cNvPr id="797" name="Google Shape;797;p52"/>
            <p:cNvSpPr/>
            <p:nvPr/>
          </p:nvSpPr>
          <p:spPr>
            <a:xfrm>
              <a:off x="3449954" y="3535908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3449954" y="3535908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9" name="Google Shape;799;p52"/>
          <p:cNvSpPr txBox="1"/>
          <p:nvPr/>
        </p:nvSpPr>
        <p:spPr>
          <a:xfrm>
            <a:off x="3449954" y="3535908"/>
            <a:ext cx="1249045" cy="273050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390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School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52"/>
          <p:cNvGrpSpPr/>
          <p:nvPr/>
        </p:nvGrpSpPr>
        <p:grpSpPr>
          <a:xfrm>
            <a:off x="3274059" y="4122420"/>
            <a:ext cx="1593215" cy="678180"/>
            <a:chOff x="3274059" y="4122420"/>
            <a:chExt cx="1593215" cy="678180"/>
          </a:xfrm>
        </p:grpSpPr>
        <p:sp>
          <p:nvSpPr>
            <p:cNvPr id="801" name="Google Shape;801;p52"/>
            <p:cNvSpPr/>
            <p:nvPr/>
          </p:nvSpPr>
          <p:spPr>
            <a:xfrm>
              <a:off x="3274059" y="4122420"/>
              <a:ext cx="1593215" cy="678180"/>
            </a:xfrm>
            <a:custGeom>
              <a:rect b="b" l="l" r="r" t="t"/>
              <a:pathLst>
                <a:path extrusionOk="0" h="678179" w="1593214">
                  <a:moveTo>
                    <a:pt x="796670" y="0"/>
                  </a:moveTo>
                  <a:lnTo>
                    <a:pt x="0" y="338835"/>
                  </a:lnTo>
                  <a:lnTo>
                    <a:pt x="796670" y="677671"/>
                  </a:lnTo>
                  <a:lnTo>
                    <a:pt x="1593214" y="338835"/>
                  </a:lnTo>
                  <a:lnTo>
                    <a:pt x="796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3274059" y="4122420"/>
              <a:ext cx="1593215" cy="678180"/>
            </a:xfrm>
            <a:custGeom>
              <a:rect b="b" l="l" r="r" t="t"/>
              <a:pathLst>
                <a:path extrusionOk="0" h="678179" w="1593214">
                  <a:moveTo>
                    <a:pt x="0" y="338835"/>
                  </a:moveTo>
                  <a:lnTo>
                    <a:pt x="796670" y="0"/>
                  </a:lnTo>
                  <a:lnTo>
                    <a:pt x="1593214" y="338835"/>
                  </a:lnTo>
                  <a:lnTo>
                    <a:pt x="796670" y="677671"/>
                  </a:lnTo>
                  <a:lnTo>
                    <a:pt x="0" y="338835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3" name="Google Shape;803;p52"/>
          <p:cNvSpPr txBox="1"/>
          <p:nvPr/>
        </p:nvSpPr>
        <p:spPr>
          <a:xfrm>
            <a:off x="3761359" y="4262120"/>
            <a:ext cx="6191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Employe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2"/>
          <p:cNvSpPr txBox="1"/>
          <p:nvPr/>
        </p:nvSpPr>
        <p:spPr>
          <a:xfrm>
            <a:off x="4015866" y="4445000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52"/>
          <p:cNvGrpSpPr/>
          <p:nvPr/>
        </p:nvGrpSpPr>
        <p:grpSpPr>
          <a:xfrm>
            <a:off x="3449954" y="5065496"/>
            <a:ext cx="1249045" cy="273050"/>
            <a:chOff x="3449954" y="5065496"/>
            <a:chExt cx="1249045" cy="273050"/>
          </a:xfrm>
        </p:grpSpPr>
        <p:sp>
          <p:nvSpPr>
            <p:cNvPr id="806" name="Google Shape;806;p52"/>
            <p:cNvSpPr/>
            <p:nvPr/>
          </p:nvSpPr>
          <p:spPr>
            <a:xfrm>
              <a:off x="3449954" y="5065496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3449954" y="5065496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8" name="Google Shape;808;p52"/>
          <p:cNvSpPr txBox="1"/>
          <p:nvPr/>
        </p:nvSpPr>
        <p:spPr>
          <a:xfrm>
            <a:off x="3449954" y="5065496"/>
            <a:ext cx="1249045" cy="273050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343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Lecturer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" name="Google Shape;809;p52"/>
          <p:cNvGrpSpPr/>
          <p:nvPr/>
        </p:nvGrpSpPr>
        <p:grpSpPr>
          <a:xfrm>
            <a:off x="5035296" y="3299714"/>
            <a:ext cx="1645920" cy="742950"/>
            <a:chOff x="5035296" y="3299714"/>
            <a:chExt cx="1645920" cy="742950"/>
          </a:xfrm>
        </p:grpSpPr>
        <p:sp>
          <p:nvSpPr>
            <p:cNvPr id="810" name="Google Shape;810;p52"/>
            <p:cNvSpPr/>
            <p:nvPr/>
          </p:nvSpPr>
          <p:spPr>
            <a:xfrm>
              <a:off x="5035296" y="3299714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822959" y="0"/>
                  </a:moveTo>
                  <a:lnTo>
                    <a:pt x="0" y="371221"/>
                  </a:lnTo>
                  <a:lnTo>
                    <a:pt x="822959" y="742442"/>
                  </a:lnTo>
                  <a:lnTo>
                    <a:pt x="1645920" y="371221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5035296" y="3299714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0" y="371221"/>
                  </a:moveTo>
                  <a:lnTo>
                    <a:pt x="822959" y="0"/>
                  </a:lnTo>
                  <a:lnTo>
                    <a:pt x="1645920" y="371221"/>
                  </a:lnTo>
                  <a:lnTo>
                    <a:pt x="822959" y="742442"/>
                  </a:lnTo>
                  <a:lnTo>
                    <a:pt x="0" y="371221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2" name="Google Shape;812;p52"/>
          <p:cNvSpPr txBox="1"/>
          <p:nvPr/>
        </p:nvSpPr>
        <p:spPr>
          <a:xfrm>
            <a:off x="5652642" y="3562857"/>
            <a:ext cx="4108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offers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2"/>
          <p:cNvGrpSpPr/>
          <p:nvPr/>
        </p:nvGrpSpPr>
        <p:grpSpPr>
          <a:xfrm>
            <a:off x="5035296" y="4824603"/>
            <a:ext cx="1645920" cy="742950"/>
            <a:chOff x="5035296" y="4824603"/>
            <a:chExt cx="1645920" cy="742950"/>
          </a:xfrm>
        </p:grpSpPr>
        <p:sp>
          <p:nvSpPr>
            <p:cNvPr id="814" name="Google Shape;814;p52"/>
            <p:cNvSpPr/>
            <p:nvPr/>
          </p:nvSpPr>
          <p:spPr>
            <a:xfrm>
              <a:off x="5035296" y="4824603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822959" y="0"/>
                  </a:moveTo>
                  <a:lnTo>
                    <a:pt x="0" y="371221"/>
                  </a:lnTo>
                  <a:lnTo>
                    <a:pt x="822959" y="742569"/>
                  </a:lnTo>
                  <a:lnTo>
                    <a:pt x="1645920" y="371221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5035296" y="4824603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0" y="371221"/>
                  </a:moveTo>
                  <a:lnTo>
                    <a:pt x="822959" y="0"/>
                  </a:lnTo>
                  <a:lnTo>
                    <a:pt x="1645920" y="371221"/>
                  </a:lnTo>
                  <a:lnTo>
                    <a:pt x="822959" y="742569"/>
                  </a:lnTo>
                  <a:lnTo>
                    <a:pt x="0" y="371221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6" name="Google Shape;816;p52"/>
          <p:cNvSpPr txBox="1"/>
          <p:nvPr/>
        </p:nvSpPr>
        <p:spPr>
          <a:xfrm>
            <a:off x="5577966" y="5088077"/>
            <a:ext cx="561340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teaches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52"/>
          <p:cNvGrpSpPr/>
          <p:nvPr/>
        </p:nvGrpSpPr>
        <p:grpSpPr>
          <a:xfrm>
            <a:off x="7010018" y="3534511"/>
            <a:ext cx="1249045" cy="273050"/>
            <a:chOff x="7010018" y="3534511"/>
            <a:chExt cx="1249045" cy="273050"/>
          </a:xfrm>
        </p:grpSpPr>
        <p:sp>
          <p:nvSpPr>
            <p:cNvPr id="818" name="Google Shape;818;p52"/>
            <p:cNvSpPr/>
            <p:nvPr/>
          </p:nvSpPr>
          <p:spPr>
            <a:xfrm>
              <a:off x="7010018" y="3534511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7010018" y="3534511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0" name="Google Shape;820;p52"/>
          <p:cNvSpPr txBox="1"/>
          <p:nvPr/>
        </p:nvSpPr>
        <p:spPr>
          <a:xfrm>
            <a:off x="7010018" y="3534511"/>
            <a:ext cx="1249045" cy="273050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331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Program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1" name="Google Shape;821;p52"/>
          <p:cNvGrpSpPr/>
          <p:nvPr/>
        </p:nvGrpSpPr>
        <p:grpSpPr>
          <a:xfrm>
            <a:off x="6845045" y="4115815"/>
            <a:ext cx="1593850" cy="678180"/>
            <a:chOff x="6845045" y="4115815"/>
            <a:chExt cx="1593850" cy="678180"/>
          </a:xfrm>
        </p:grpSpPr>
        <p:sp>
          <p:nvSpPr>
            <p:cNvPr id="822" name="Google Shape;822;p52"/>
            <p:cNvSpPr/>
            <p:nvPr/>
          </p:nvSpPr>
          <p:spPr>
            <a:xfrm>
              <a:off x="6845045" y="4115815"/>
              <a:ext cx="1593850" cy="678180"/>
            </a:xfrm>
            <a:custGeom>
              <a:rect b="b" l="l" r="r" t="t"/>
              <a:pathLst>
                <a:path extrusionOk="0" h="678179" w="1593850">
                  <a:moveTo>
                    <a:pt x="796671" y="0"/>
                  </a:moveTo>
                  <a:lnTo>
                    <a:pt x="0" y="338962"/>
                  </a:lnTo>
                  <a:lnTo>
                    <a:pt x="796671" y="677798"/>
                  </a:lnTo>
                  <a:lnTo>
                    <a:pt x="1593342" y="338962"/>
                  </a:lnTo>
                  <a:lnTo>
                    <a:pt x="796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6845045" y="4115815"/>
              <a:ext cx="1593850" cy="678180"/>
            </a:xfrm>
            <a:custGeom>
              <a:rect b="b" l="l" r="r" t="t"/>
              <a:pathLst>
                <a:path extrusionOk="0" h="678179" w="1593850">
                  <a:moveTo>
                    <a:pt x="0" y="338962"/>
                  </a:moveTo>
                  <a:lnTo>
                    <a:pt x="796671" y="0"/>
                  </a:lnTo>
                  <a:lnTo>
                    <a:pt x="1593342" y="338962"/>
                  </a:lnTo>
                  <a:lnTo>
                    <a:pt x="796671" y="677798"/>
                  </a:lnTo>
                  <a:lnTo>
                    <a:pt x="0" y="338962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4" name="Google Shape;824;p52"/>
          <p:cNvSpPr txBox="1"/>
          <p:nvPr/>
        </p:nvSpPr>
        <p:spPr>
          <a:xfrm>
            <a:off x="7344918" y="4346829"/>
            <a:ext cx="59499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contains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52"/>
          <p:cNvGrpSpPr/>
          <p:nvPr/>
        </p:nvGrpSpPr>
        <p:grpSpPr>
          <a:xfrm>
            <a:off x="7006335" y="5059527"/>
            <a:ext cx="1249045" cy="273050"/>
            <a:chOff x="7006335" y="5059527"/>
            <a:chExt cx="1249045" cy="273050"/>
          </a:xfrm>
        </p:grpSpPr>
        <p:sp>
          <p:nvSpPr>
            <p:cNvPr id="826" name="Google Shape;826;p52"/>
            <p:cNvSpPr/>
            <p:nvPr/>
          </p:nvSpPr>
          <p:spPr>
            <a:xfrm>
              <a:off x="7006335" y="5059527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7006335" y="5059527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8" name="Google Shape;828;p52"/>
          <p:cNvSpPr txBox="1"/>
          <p:nvPr/>
        </p:nvSpPr>
        <p:spPr>
          <a:xfrm>
            <a:off x="7006335" y="5059527"/>
            <a:ext cx="1249045" cy="273050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3784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Course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52"/>
          <p:cNvGrpSpPr/>
          <p:nvPr/>
        </p:nvGrpSpPr>
        <p:grpSpPr>
          <a:xfrm>
            <a:off x="6806310" y="5649823"/>
            <a:ext cx="1645920" cy="742950"/>
            <a:chOff x="6806310" y="5649823"/>
            <a:chExt cx="1645920" cy="742950"/>
          </a:xfrm>
        </p:grpSpPr>
        <p:sp>
          <p:nvSpPr>
            <p:cNvPr id="830" name="Google Shape;830;p52"/>
            <p:cNvSpPr/>
            <p:nvPr/>
          </p:nvSpPr>
          <p:spPr>
            <a:xfrm>
              <a:off x="6806310" y="5649823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822960" y="0"/>
                  </a:moveTo>
                  <a:lnTo>
                    <a:pt x="0" y="371259"/>
                  </a:lnTo>
                  <a:lnTo>
                    <a:pt x="822960" y="742505"/>
                  </a:lnTo>
                  <a:lnTo>
                    <a:pt x="1645920" y="371259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6806310" y="5649823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0" y="371259"/>
                  </a:moveTo>
                  <a:lnTo>
                    <a:pt x="822960" y="0"/>
                  </a:lnTo>
                  <a:lnTo>
                    <a:pt x="1645920" y="371259"/>
                  </a:lnTo>
                  <a:lnTo>
                    <a:pt x="822960" y="742505"/>
                  </a:lnTo>
                  <a:lnTo>
                    <a:pt x="0" y="371259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32" name="Google Shape;832;p52"/>
          <p:cNvSpPr txBox="1"/>
          <p:nvPr/>
        </p:nvSpPr>
        <p:spPr>
          <a:xfrm>
            <a:off x="7391781" y="5913526"/>
            <a:ext cx="47498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enrolls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3" name="Google Shape;833;p52"/>
          <p:cNvGrpSpPr/>
          <p:nvPr/>
        </p:nvGrpSpPr>
        <p:grpSpPr>
          <a:xfrm>
            <a:off x="7006335" y="6565444"/>
            <a:ext cx="1249045" cy="273050"/>
            <a:chOff x="7006335" y="6565444"/>
            <a:chExt cx="1249045" cy="273050"/>
          </a:xfrm>
        </p:grpSpPr>
        <p:sp>
          <p:nvSpPr>
            <p:cNvPr id="834" name="Google Shape;834;p52"/>
            <p:cNvSpPr/>
            <p:nvPr/>
          </p:nvSpPr>
          <p:spPr>
            <a:xfrm>
              <a:off x="7006335" y="6565444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7006335" y="6565444"/>
              <a:ext cx="1249045" cy="273050"/>
            </a:xfrm>
            <a:custGeom>
              <a:rect b="b" l="l" r="r" t="t"/>
              <a:pathLst>
                <a:path extrusionOk="0" h="273050" w="1249045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36" name="Google Shape;836;p52"/>
          <p:cNvSpPr txBox="1"/>
          <p:nvPr/>
        </p:nvSpPr>
        <p:spPr>
          <a:xfrm>
            <a:off x="7354316" y="6594449"/>
            <a:ext cx="5537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Student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7" name="Google Shape;837;p52"/>
          <p:cNvGrpSpPr/>
          <p:nvPr/>
        </p:nvGrpSpPr>
        <p:grpSpPr>
          <a:xfrm>
            <a:off x="8846819" y="4835016"/>
            <a:ext cx="1645920" cy="742950"/>
            <a:chOff x="8846819" y="4835016"/>
            <a:chExt cx="1645920" cy="742950"/>
          </a:xfrm>
        </p:grpSpPr>
        <p:sp>
          <p:nvSpPr>
            <p:cNvPr id="838" name="Google Shape;838;p52"/>
            <p:cNvSpPr/>
            <p:nvPr/>
          </p:nvSpPr>
          <p:spPr>
            <a:xfrm>
              <a:off x="8846819" y="4835016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822959" y="0"/>
                  </a:moveTo>
                  <a:lnTo>
                    <a:pt x="0" y="371220"/>
                  </a:lnTo>
                  <a:lnTo>
                    <a:pt x="822959" y="742441"/>
                  </a:lnTo>
                  <a:lnTo>
                    <a:pt x="1645920" y="371220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8846819" y="4835016"/>
              <a:ext cx="1645920" cy="742950"/>
            </a:xfrm>
            <a:custGeom>
              <a:rect b="b" l="l" r="r" t="t"/>
              <a:pathLst>
                <a:path extrusionOk="0" h="742950" w="1645920">
                  <a:moveTo>
                    <a:pt x="0" y="371220"/>
                  </a:moveTo>
                  <a:lnTo>
                    <a:pt x="822959" y="0"/>
                  </a:lnTo>
                  <a:lnTo>
                    <a:pt x="1645920" y="371220"/>
                  </a:lnTo>
                  <a:lnTo>
                    <a:pt x="822959" y="742441"/>
                  </a:lnTo>
                  <a:lnTo>
                    <a:pt x="0" y="371220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40" name="Google Shape;840;p52"/>
          <p:cNvSpPr txBox="1"/>
          <p:nvPr/>
        </p:nvSpPr>
        <p:spPr>
          <a:xfrm>
            <a:off x="9432797" y="5098541"/>
            <a:ext cx="47498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enrolls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1" name="Google Shape;841;p52"/>
          <p:cNvGrpSpPr/>
          <p:nvPr/>
        </p:nvGrpSpPr>
        <p:grpSpPr>
          <a:xfrm>
            <a:off x="4011167" y="853439"/>
            <a:ext cx="5713475" cy="5923787"/>
            <a:chOff x="4011167" y="853439"/>
            <a:chExt cx="5713475" cy="5923787"/>
          </a:xfrm>
        </p:grpSpPr>
        <p:pic>
          <p:nvPicPr>
            <p:cNvPr id="842" name="Google Shape;842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1167" y="853439"/>
              <a:ext cx="11430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52"/>
            <p:cNvSpPr/>
            <p:nvPr/>
          </p:nvSpPr>
          <p:spPr>
            <a:xfrm>
              <a:off x="4067047" y="875537"/>
              <a:ext cx="3810" cy="257810"/>
            </a:xfrm>
            <a:custGeom>
              <a:rect b="b" l="l" r="r" t="t"/>
              <a:pathLst>
                <a:path extrusionOk="0" h="257809" w="3810">
                  <a:moveTo>
                    <a:pt x="0" y="0"/>
                  </a:moveTo>
                  <a:lnTo>
                    <a:pt x="3428" y="257683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44" name="Google Shape;844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5739" y="1787651"/>
              <a:ext cx="114300" cy="28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52"/>
            <p:cNvSpPr/>
            <p:nvPr/>
          </p:nvSpPr>
          <p:spPr>
            <a:xfrm>
              <a:off x="4070476" y="1811019"/>
              <a:ext cx="3810" cy="194945"/>
            </a:xfrm>
            <a:custGeom>
              <a:rect b="b" l="l" r="r" t="t"/>
              <a:pathLst>
                <a:path extrusionOk="0" h="194944" w="3810">
                  <a:moveTo>
                    <a:pt x="0" y="0"/>
                  </a:moveTo>
                  <a:lnTo>
                    <a:pt x="3810" y="19469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46" name="Google Shape;846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8787" y="2255519"/>
              <a:ext cx="111251" cy="355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52"/>
            <p:cNvSpPr/>
            <p:nvPr/>
          </p:nvSpPr>
          <p:spPr>
            <a:xfrm>
              <a:off x="4074286" y="2278379"/>
              <a:ext cx="0" cy="269240"/>
            </a:xfrm>
            <a:custGeom>
              <a:rect b="b" l="l" r="r" t="t"/>
              <a:pathLst>
                <a:path extrusionOk="0" h="269239" w="120000">
                  <a:moveTo>
                    <a:pt x="0" y="0"/>
                  </a:moveTo>
                  <a:lnTo>
                    <a:pt x="0" y="268986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48" name="Google Shape;848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18787" y="3201923"/>
              <a:ext cx="111251" cy="39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52"/>
            <p:cNvSpPr/>
            <p:nvPr/>
          </p:nvSpPr>
          <p:spPr>
            <a:xfrm>
              <a:off x="4074286" y="3225038"/>
              <a:ext cx="0" cy="311150"/>
            </a:xfrm>
            <a:custGeom>
              <a:rect b="b" l="l" r="r" t="t"/>
              <a:pathLst>
                <a:path extrusionOk="0" h="311150" w="12000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0" name="Google Shape;850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15739" y="3785616"/>
              <a:ext cx="114300" cy="399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52"/>
            <p:cNvSpPr/>
            <p:nvPr/>
          </p:nvSpPr>
          <p:spPr>
            <a:xfrm>
              <a:off x="4070730" y="3808602"/>
              <a:ext cx="3810" cy="314325"/>
            </a:xfrm>
            <a:custGeom>
              <a:rect b="b" l="l" r="r" t="t"/>
              <a:pathLst>
                <a:path extrusionOk="0" h="314325" w="3810">
                  <a:moveTo>
                    <a:pt x="3556" y="0"/>
                  </a:moveTo>
                  <a:lnTo>
                    <a:pt x="0" y="313817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2" name="Google Shape;852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15739" y="4777739"/>
              <a:ext cx="114300" cy="350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52"/>
            <p:cNvSpPr/>
            <p:nvPr/>
          </p:nvSpPr>
          <p:spPr>
            <a:xfrm>
              <a:off x="4070730" y="4800092"/>
              <a:ext cx="3810" cy="265430"/>
            </a:xfrm>
            <a:custGeom>
              <a:rect b="b" l="l" r="r" t="t"/>
              <a:pathLst>
                <a:path extrusionOk="0" h="265429" w="3810">
                  <a:moveTo>
                    <a:pt x="0" y="0"/>
                  </a:moveTo>
                  <a:lnTo>
                    <a:pt x="3556" y="265429"/>
                  </a:lnTo>
                </a:path>
              </a:pathLst>
            </a:custGeom>
            <a:noFill/>
            <a:ln cap="flat" cmpd="sng" w="253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4" name="Google Shape;854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78852" y="3784091"/>
              <a:ext cx="118872" cy="39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52"/>
            <p:cNvSpPr/>
            <p:nvPr/>
          </p:nvSpPr>
          <p:spPr>
            <a:xfrm>
              <a:off x="7634351" y="3807205"/>
              <a:ext cx="7620" cy="308610"/>
            </a:xfrm>
            <a:custGeom>
              <a:rect b="b" l="l" r="r" t="t"/>
              <a:pathLst>
                <a:path extrusionOk="0" h="308610" w="7620">
                  <a:moveTo>
                    <a:pt x="0" y="0"/>
                  </a:moveTo>
                  <a:lnTo>
                    <a:pt x="7366" y="30861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6" name="Google Shape;856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75803" y="4770119"/>
              <a:ext cx="121920" cy="35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52"/>
            <p:cNvSpPr/>
            <p:nvPr/>
          </p:nvSpPr>
          <p:spPr>
            <a:xfrm>
              <a:off x="7630795" y="4793614"/>
              <a:ext cx="11430" cy="266065"/>
            </a:xfrm>
            <a:custGeom>
              <a:rect b="b" l="l" r="r" t="t"/>
              <a:pathLst>
                <a:path extrusionOk="0" h="266064" w="11429">
                  <a:moveTo>
                    <a:pt x="10922" y="0"/>
                  </a:moveTo>
                  <a:lnTo>
                    <a:pt x="0" y="265938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8" name="Google Shape;858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574279" y="5309616"/>
              <a:ext cx="111251" cy="402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52"/>
            <p:cNvSpPr/>
            <p:nvPr/>
          </p:nvSpPr>
          <p:spPr>
            <a:xfrm>
              <a:off x="7629271" y="5332222"/>
              <a:ext cx="1905" cy="318135"/>
            </a:xfrm>
            <a:custGeom>
              <a:rect b="b" l="l" r="r" t="t"/>
              <a:pathLst>
                <a:path extrusionOk="0" h="318135" w="1904">
                  <a:moveTo>
                    <a:pt x="1524" y="0"/>
                  </a:moveTo>
                  <a:lnTo>
                    <a:pt x="0" y="317601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0" name="Google Shape;860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55819" y="3636263"/>
              <a:ext cx="422148" cy="111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52"/>
            <p:cNvSpPr/>
            <p:nvPr/>
          </p:nvSpPr>
          <p:spPr>
            <a:xfrm>
              <a:off x="4698745" y="3670935"/>
              <a:ext cx="336550" cy="1270"/>
            </a:xfrm>
            <a:custGeom>
              <a:rect b="b" l="l" r="r" t="t"/>
              <a:pathLst>
                <a:path extrusionOk="0" h="1270" w="336550">
                  <a:moveTo>
                    <a:pt x="0" y="1269"/>
                  </a:moveTo>
                  <a:lnTo>
                    <a:pt x="336550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2" name="Google Shape;862;p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55819" y="5160263"/>
              <a:ext cx="422148" cy="117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52"/>
            <p:cNvSpPr/>
            <p:nvPr/>
          </p:nvSpPr>
          <p:spPr>
            <a:xfrm>
              <a:off x="4698745" y="5195824"/>
              <a:ext cx="336550" cy="6350"/>
            </a:xfrm>
            <a:custGeom>
              <a:rect b="b" l="l" r="r" t="t"/>
              <a:pathLst>
                <a:path extrusionOk="0" h="6350" w="336550">
                  <a:moveTo>
                    <a:pt x="0" y="6095"/>
                  </a:moveTo>
                  <a:lnTo>
                    <a:pt x="336550" y="0"/>
                  </a:lnTo>
                </a:path>
              </a:pathLst>
            </a:custGeom>
            <a:noFill/>
            <a:ln cap="flat" cmpd="sng" w="25375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4" name="Google Shape;864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638544" y="3636263"/>
              <a:ext cx="414527" cy="109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52"/>
            <p:cNvSpPr/>
            <p:nvPr/>
          </p:nvSpPr>
          <p:spPr>
            <a:xfrm>
              <a:off x="6681216" y="3670935"/>
              <a:ext cx="328930" cy="0"/>
            </a:xfrm>
            <a:custGeom>
              <a:rect b="b" l="l" r="r" t="t"/>
              <a:pathLst>
                <a:path extrusionOk="0" h="120000" w="328929">
                  <a:moveTo>
                    <a:pt x="0" y="0"/>
                  </a:moveTo>
                  <a:lnTo>
                    <a:pt x="328802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6" name="Google Shape;866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38544" y="5160263"/>
              <a:ext cx="409955" cy="1112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52"/>
            <p:cNvSpPr/>
            <p:nvPr/>
          </p:nvSpPr>
          <p:spPr>
            <a:xfrm>
              <a:off x="6681216" y="5195824"/>
              <a:ext cx="325120" cy="0"/>
            </a:xfrm>
            <a:custGeom>
              <a:rect b="b" l="l" r="r" t="t"/>
              <a:pathLst>
                <a:path extrusionOk="0" h="120000" w="325120">
                  <a:moveTo>
                    <a:pt x="0" y="0"/>
                  </a:moveTo>
                  <a:lnTo>
                    <a:pt x="325119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8" name="Google Shape;868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215883" y="3636263"/>
              <a:ext cx="1508759" cy="1261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52"/>
            <p:cNvSpPr/>
            <p:nvPr/>
          </p:nvSpPr>
          <p:spPr>
            <a:xfrm>
              <a:off x="8258809" y="3670935"/>
              <a:ext cx="1410970" cy="1164590"/>
            </a:xfrm>
            <a:custGeom>
              <a:rect b="b" l="l" r="r" t="t"/>
              <a:pathLst>
                <a:path extrusionOk="0" h="1164589" w="1410970">
                  <a:moveTo>
                    <a:pt x="0" y="0"/>
                  </a:moveTo>
                  <a:lnTo>
                    <a:pt x="1410970" y="0"/>
                  </a:lnTo>
                  <a:lnTo>
                    <a:pt x="1410970" y="1164082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0" name="Google Shape;870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212835" y="5554978"/>
              <a:ext cx="1511807" cy="1222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52"/>
            <p:cNvSpPr/>
            <p:nvPr/>
          </p:nvSpPr>
          <p:spPr>
            <a:xfrm>
              <a:off x="8255127" y="5577458"/>
              <a:ext cx="1414780" cy="1124585"/>
            </a:xfrm>
            <a:custGeom>
              <a:rect b="b" l="l" r="r" t="t"/>
              <a:pathLst>
                <a:path extrusionOk="0" h="1124584" w="1414779">
                  <a:moveTo>
                    <a:pt x="1414652" y="0"/>
                  </a:moveTo>
                  <a:lnTo>
                    <a:pt x="1414652" y="1124330"/>
                  </a:lnTo>
                  <a:lnTo>
                    <a:pt x="0" y="112433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2" name="Google Shape;872;p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74279" y="6368795"/>
              <a:ext cx="111251" cy="259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52"/>
            <p:cNvSpPr/>
            <p:nvPr/>
          </p:nvSpPr>
          <p:spPr>
            <a:xfrm>
              <a:off x="7629271" y="6392341"/>
              <a:ext cx="1905" cy="173355"/>
            </a:xfrm>
            <a:custGeom>
              <a:rect b="b" l="l" r="r" t="t"/>
              <a:pathLst>
                <a:path extrusionOk="0" h="173354" w="1904">
                  <a:moveTo>
                    <a:pt x="0" y="0"/>
                  </a:moveTo>
                  <a:lnTo>
                    <a:pt x="1524" y="173113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74" name="Google Shape;874;p52"/>
          <p:cNvSpPr txBox="1"/>
          <p:nvPr/>
        </p:nvSpPr>
        <p:spPr>
          <a:xfrm>
            <a:off x="4113403" y="878281"/>
            <a:ext cx="110489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2"/>
          <p:cNvSpPr txBox="1"/>
          <p:nvPr/>
        </p:nvSpPr>
        <p:spPr>
          <a:xfrm>
            <a:off x="4123435" y="1764284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2"/>
          <p:cNvSpPr txBox="1"/>
          <p:nvPr/>
        </p:nvSpPr>
        <p:spPr>
          <a:xfrm>
            <a:off x="4133850" y="2260853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2"/>
          <p:cNvSpPr txBox="1"/>
          <p:nvPr/>
        </p:nvSpPr>
        <p:spPr>
          <a:xfrm>
            <a:off x="4742179" y="3403219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2"/>
          <p:cNvSpPr txBox="1"/>
          <p:nvPr/>
        </p:nvSpPr>
        <p:spPr>
          <a:xfrm>
            <a:off x="8334882" y="3415029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2"/>
          <p:cNvSpPr txBox="1"/>
          <p:nvPr/>
        </p:nvSpPr>
        <p:spPr>
          <a:xfrm>
            <a:off x="4112514" y="4818126"/>
            <a:ext cx="15240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2"/>
          <p:cNvSpPr txBox="1"/>
          <p:nvPr/>
        </p:nvSpPr>
        <p:spPr>
          <a:xfrm>
            <a:off x="4729734" y="4928107"/>
            <a:ext cx="15240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2"/>
          <p:cNvSpPr txBox="1"/>
          <p:nvPr/>
        </p:nvSpPr>
        <p:spPr>
          <a:xfrm>
            <a:off x="6855714" y="3442842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2"/>
          <p:cNvSpPr txBox="1"/>
          <p:nvPr/>
        </p:nvSpPr>
        <p:spPr>
          <a:xfrm>
            <a:off x="7669783" y="4815967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2"/>
          <p:cNvSpPr txBox="1"/>
          <p:nvPr/>
        </p:nvSpPr>
        <p:spPr>
          <a:xfrm>
            <a:off x="6848602" y="4947284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2"/>
          <p:cNvSpPr txBox="1"/>
          <p:nvPr/>
        </p:nvSpPr>
        <p:spPr>
          <a:xfrm>
            <a:off x="7666735" y="5314315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2"/>
          <p:cNvSpPr txBox="1"/>
          <p:nvPr/>
        </p:nvSpPr>
        <p:spPr>
          <a:xfrm>
            <a:off x="8292210" y="6457899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2"/>
          <p:cNvSpPr txBox="1"/>
          <p:nvPr/>
        </p:nvSpPr>
        <p:spPr>
          <a:xfrm>
            <a:off x="7666735" y="6346037"/>
            <a:ext cx="1358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2"/>
          <p:cNvSpPr txBox="1"/>
          <p:nvPr/>
        </p:nvSpPr>
        <p:spPr>
          <a:xfrm>
            <a:off x="7677150" y="3805173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52"/>
          <p:cNvGrpSpPr/>
          <p:nvPr/>
        </p:nvGrpSpPr>
        <p:grpSpPr>
          <a:xfrm>
            <a:off x="3652011" y="5571997"/>
            <a:ext cx="844550" cy="567690"/>
            <a:chOff x="3652011" y="5571997"/>
            <a:chExt cx="844550" cy="567690"/>
          </a:xfrm>
        </p:grpSpPr>
        <p:sp>
          <p:nvSpPr>
            <p:cNvPr id="889" name="Google Shape;889;p52"/>
            <p:cNvSpPr/>
            <p:nvPr/>
          </p:nvSpPr>
          <p:spPr>
            <a:xfrm>
              <a:off x="3652011" y="5571997"/>
              <a:ext cx="844550" cy="567690"/>
            </a:xfrm>
            <a:custGeom>
              <a:rect b="b" l="l" r="r" t="t"/>
              <a:pathLst>
                <a:path extrusionOk="0" h="567689" w="844550">
                  <a:moveTo>
                    <a:pt x="844550" y="0"/>
                  </a:moveTo>
                  <a:lnTo>
                    <a:pt x="0" y="0"/>
                  </a:lnTo>
                  <a:lnTo>
                    <a:pt x="422275" y="567626"/>
                  </a:lnTo>
                  <a:lnTo>
                    <a:pt x="84455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3652011" y="5571997"/>
              <a:ext cx="844550" cy="567690"/>
            </a:xfrm>
            <a:custGeom>
              <a:rect b="b" l="l" r="r" t="t"/>
              <a:pathLst>
                <a:path extrusionOk="0" h="567689" w="844550">
                  <a:moveTo>
                    <a:pt x="0" y="0"/>
                  </a:moveTo>
                  <a:lnTo>
                    <a:pt x="844550" y="0"/>
                  </a:lnTo>
                  <a:lnTo>
                    <a:pt x="422275" y="56762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91" name="Google Shape;891;p52"/>
          <p:cNvSpPr txBox="1"/>
          <p:nvPr/>
        </p:nvSpPr>
        <p:spPr>
          <a:xfrm>
            <a:off x="3976496" y="5482844"/>
            <a:ext cx="19494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6034" lvl="0" marL="38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2"/>
          <p:cNvSpPr/>
          <p:nvPr/>
        </p:nvSpPr>
        <p:spPr>
          <a:xfrm>
            <a:off x="2784475" y="6292761"/>
            <a:ext cx="1249045" cy="409575"/>
          </a:xfrm>
          <a:custGeom>
            <a:rect b="b" l="l" r="r" t="t"/>
            <a:pathLst>
              <a:path extrusionOk="0" h="409575" w="1249045">
                <a:moveTo>
                  <a:pt x="1248765" y="0"/>
                </a:moveTo>
                <a:lnTo>
                  <a:pt x="0" y="0"/>
                </a:lnTo>
                <a:lnTo>
                  <a:pt x="0" y="409028"/>
                </a:lnTo>
                <a:lnTo>
                  <a:pt x="1248765" y="409028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3" name="Google Shape;893;p52"/>
          <p:cNvSpPr txBox="1"/>
          <p:nvPr/>
        </p:nvSpPr>
        <p:spPr>
          <a:xfrm>
            <a:off x="2784475" y="6292761"/>
            <a:ext cx="1249045" cy="409575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8100" lvl="0" marL="342900" marR="2997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Full-Time Lecturer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2"/>
          <p:cNvSpPr/>
          <p:nvPr/>
        </p:nvSpPr>
        <p:spPr>
          <a:xfrm>
            <a:off x="4410964" y="6310795"/>
            <a:ext cx="1249045" cy="391160"/>
          </a:xfrm>
          <a:custGeom>
            <a:rect b="b" l="l" r="r" t="t"/>
            <a:pathLst>
              <a:path extrusionOk="0" h="391159" w="1249045">
                <a:moveTo>
                  <a:pt x="1248765" y="0"/>
                </a:moveTo>
                <a:lnTo>
                  <a:pt x="0" y="0"/>
                </a:lnTo>
                <a:lnTo>
                  <a:pt x="0" y="390994"/>
                </a:lnTo>
                <a:lnTo>
                  <a:pt x="1248765" y="3909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5" name="Google Shape;895;p52"/>
          <p:cNvSpPr txBox="1"/>
          <p:nvPr/>
        </p:nvSpPr>
        <p:spPr>
          <a:xfrm>
            <a:off x="4410964" y="6310795"/>
            <a:ext cx="1249045" cy="391160"/>
          </a:xfrm>
          <a:prstGeom prst="rect">
            <a:avLst/>
          </a:prstGeom>
          <a:noFill/>
          <a:ln cap="flat" cmpd="sng" w="25400">
            <a:solidFill>
              <a:srgbClr val="4F8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9208" lvl="0" marL="343535" marR="306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Part-time Lecturer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52"/>
          <p:cNvGrpSpPr/>
          <p:nvPr/>
        </p:nvGrpSpPr>
        <p:grpSpPr>
          <a:xfrm>
            <a:off x="3410711" y="5315711"/>
            <a:ext cx="6396990" cy="1076706"/>
            <a:chOff x="3410711" y="5315711"/>
            <a:chExt cx="6396990" cy="1076706"/>
          </a:xfrm>
        </p:grpSpPr>
        <p:pic>
          <p:nvPicPr>
            <p:cNvPr id="897" name="Google Shape;897;p5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410711" y="5824727"/>
              <a:ext cx="504443" cy="5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52"/>
            <p:cNvSpPr/>
            <p:nvPr/>
          </p:nvSpPr>
          <p:spPr>
            <a:xfrm>
              <a:off x="3462781" y="5855842"/>
              <a:ext cx="400685" cy="452120"/>
            </a:xfrm>
            <a:custGeom>
              <a:rect b="b" l="l" r="r" t="t"/>
              <a:pathLst>
                <a:path extrusionOk="0" h="452120" w="400685">
                  <a:moveTo>
                    <a:pt x="400430" y="0"/>
                  </a:moveTo>
                  <a:lnTo>
                    <a:pt x="0" y="451624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9" name="Google Shape;899;p5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35195" y="5823203"/>
              <a:ext cx="637031" cy="542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" name="Google Shape;900;p52"/>
            <p:cNvSpPr/>
            <p:nvPr/>
          </p:nvSpPr>
          <p:spPr>
            <a:xfrm>
              <a:off x="4285487" y="5855842"/>
              <a:ext cx="535940" cy="437515"/>
            </a:xfrm>
            <a:custGeom>
              <a:rect b="b" l="l" r="r" t="t"/>
              <a:pathLst>
                <a:path extrusionOk="0" h="437514" w="535939">
                  <a:moveTo>
                    <a:pt x="0" y="0"/>
                  </a:moveTo>
                  <a:lnTo>
                    <a:pt x="535686" y="436918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01" name="Google Shape;901;p5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018787" y="5315711"/>
              <a:ext cx="111251" cy="318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52"/>
            <p:cNvSpPr/>
            <p:nvPr/>
          </p:nvSpPr>
          <p:spPr>
            <a:xfrm>
              <a:off x="4074286" y="5338190"/>
              <a:ext cx="0" cy="234315"/>
            </a:xfrm>
            <a:custGeom>
              <a:rect b="b" l="l" r="r" t="t"/>
              <a:pathLst>
                <a:path extrusionOk="0" h="234314" w="120000">
                  <a:moveTo>
                    <a:pt x="0" y="0"/>
                  </a:moveTo>
                  <a:lnTo>
                    <a:pt x="0" y="233807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8621521" y="5855842"/>
              <a:ext cx="1186180" cy="536575"/>
            </a:xfrm>
            <a:custGeom>
              <a:rect b="b" l="l" r="r" t="t"/>
              <a:pathLst>
                <a:path extrusionOk="0" h="536575" w="1186179">
                  <a:moveTo>
                    <a:pt x="592835" y="0"/>
                  </a:moveTo>
                  <a:lnTo>
                    <a:pt x="528241" y="1573"/>
                  </a:lnTo>
                  <a:lnTo>
                    <a:pt x="465661" y="6186"/>
                  </a:lnTo>
                  <a:lnTo>
                    <a:pt x="405457" y="13674"/>
                  </a:lnTo>
                  <a:lnTo>
                    <a:pt x="347990" y="23874"/>
                  </a:lnTo>
                  <a:lnTo>
                    <a:pt x="293623" y="36622"/>
                  </a:lnTo>
                  <a:lnTo>
                    <a:pt x="242718" y="51754"/>
                  </a:lnTo>
                  <a:lnTo>
                    <a:pt x="195635" y="69107"/>
                  </a:lnTo>
                  <a:lnTo>
                    <a:pt x="152737" y="88517"/>
                  </a:lnTo>
                  <a:lnTo>
                    <a:pt x="114385" y="109821"/>
                  </a:lnTo>
                  <a:lnTo>
                    <a:pt x="80941" y="132855"/>
                  </a:lnTo>
                  <a:lnTo>
                    <a:pt x="30223" y="183458"/>
                  </a:lnTo>
                  <a:lnTo>
                    <a:pt x="3478" y="239019"/>
                  </a:lnTo>
                  <a:lnTo>
                    <a:pt x="0" y="268249"/>
                  </a:lnTo>
                  <a:lnTo>
                    <a:pt x="3478" y="297477"/>
                  </a:lnTo>
                  <a:lnTo>
                    <a:pt x="30223" y="353035"/>
                  </a:lnTo>
                  <a:lnTo>
                    <a:pt x="80941" y="403637"/>
                  </a:lnTo>
                  <a:lnTo>
                    <a:pt x="114385" y="426672"/>
                  </a:lnTo>
                  <a:lnTo>
                    <a:pt x="152737" y="447976"/>
                  </a:lnTo>
                  <a:lnTo>
                    <a:pt x="195635" y="467387"/>
                  </a:lnTo>
                  <a:lnTo>
                    <a:pt x="242718" y="484740"/>
                  </a:lnTo>
                  <a:lnTo>
                    <a:pt x="293623" y="499873"/>
                  </a:lnTo>
                  <a:lnTo>
                    <a:pt x="347990" y="512622"/>
                  </a:lnTo>
                  <a:lnTo>
                    <a:pt x="405457" y="522822"/>
                  </a:lnTo>
                  <a:lnTo>
                    <a:pt x="465661" y="530311"/>
                  </a:lnTo>
                  <a:lnTo>
                    <a:pt x="528241" y="534924"/>
                  </a:lnTo>
                  <a:lnTo>
                    <a:pt x="592835" y="536498"/>
                  </a:lnTo>
                  <a:lnTo>
                    <a:pt x="657430" y="534924"/>
                  </a:lnTo>
                  <a:lnTo>
                    <a:pt x="720010" y="530311"/>
                  </a:lnTo>
                  <a:lnTo>
                    <a:pt x="780214" y="522822"/>
                  </a:lnTo>
                  <a:lnTo>
                    <a:pt x="837681" y="512622"/>
                  </a:lnTo>
                  <a:lnTo>
                    <a:pt x="892048" y="499873"/>
                  </a:lnTo>
                  <a:lnTo>
                    <a:pt x="942953" y="484740"/>
                  </a:lnTo>
                  <a:lnTo>
                    <a:pt x="990036" y="467387"/>
                  </a:lnTo>
                  <a:lnTo>
                    <a:pt x="1032934" y="447976"/>
                  </a:lnTo>
                  <a:lnTo>
                    <a:pt x="1071286" y="426672"/>
                  </a:lnTo>
                  <a:lnTo>
                    <a:pt x="1104730" y="403637"/>
                  </a:lnTo>
                  <a:lnTo>
                    <a:pt x="1106178" y="402374"/>
                  </a:lnTo>
                  <a:lnTo>
                    <a:pt x="592835" y="402374"/>
                  </a:lnTo>
                  <a:lnTo>
                    <a:pt x="525044" y="400919"/>
                  </a:lnTo>
                  <a:lnTo>
                    <a:pt x="460343" y="396694"/>
                  </a:lnTo>
                  <a:lnTo>
                    <a:pt x="399441" y="389906"/>
                  </a:lnTo>
                  <a:lnTo>
                    <a:pt x="343047" y="380763"/>
                  </a:lnTo>
                  <a:lnTo>
                    <a:pt x="291871" y="369472"/>
                  </a:lnTo>
                  <a:lnTo>
                    <a:pt x="246622" y="356241"/>
                  </a:lnTo>
                  <a:lnTo>
                    <a:pt x="208010" y="341277"/>
                  </a:lnTo>
                  <a:lnTo>
                    <a:pt x="153532" y="306983"/>
                  </a:lnTo>
                  <a:lnTo>
                    <a:pt x="134111" y="268249"/>
                  </a:lnTo>
                  <a:lnTo>
                    <a:pt x="139085" y="248428"/>
                  </a:lnTo>
                  <a:lnTo>
                    <a:pt x="176743" y="211704"/>
                  </a:lnTo>
                  <a:lnTo>
                    <a:pt x="246622" y="180252"/>
                  </a:lnTo>
                  <a:lnTo>
                    <a:pt x="291871" y="167021"/>
                  </a:lnTo>
                  <a:lnTo>
                    <a:pt x="343047" y="155731"/>
                  </a:lnTo>
                  <a:lnTo>
                    <a:pt x="399441" y="146589"/>
                  </a:lnTo>
                  <a:lnTo>
                    <a:pt x="460343" y="139803"/>
                  </a:lnTo>
                  <a:lnTo>
                    <a:pt x="525044" y="135578"/>
                  </a:lnTo>
                  <a:lnTo>
                    <a:pt x="592835" y="134124"/>
                  </a:lnTo>
                  <a:lnTo>
                    <a:pt x="1106184" y="134124"/>
                  </a:lnTo>
                  <a:lnTo>
                    <a:pt x="1104730" y="132855"/>
                  </a:lnTo>
                  <a:lnTo>
                    <a:pt x="1071286" y="109821"/>
                  </a:lnTo>
                  <a:lnTo>
                    <a:pt x="1032934" y="88517"/>
                  </a:lnTo>
                  <a:lnTo>
                    <a:pt x="990036" y="69107"/>
                  </a:lnTo>
                  <a:lnTo>
                    <a:pt x="942953" y="51754"/>
                  </a:lnTo>
                  <a:lnTo>
                    <a:pt x="892048" y="36622"/>
                  </a:lnTo>
                  <a:lnTo>
                    <a:pt x="837681" y="23874"/>
                  </a:lnTo>
                  <a:lnTo>
                    <a:pt x="780214" y="13674"/>
                  </a:lnTo>
                  <a:lnTo>
                    <a:pt x="720010" y="6186"/>
                  </a:lnTo>
                  <a:lnTo>
                    <a:pt x="657430" y="1573"/>
                  </a:lnTo>
                  <a:lnTo>
                    <a:pt x="592835" y="0"/>
                  </a:lnTo>
                  <a:close/>
                </a:path>
                <a:path extrusionOk="0" h="536575" w="1186179">
                  <a:moveTo>
                    <a:pt x="1106184" y="134124"/>
                  </a:moveTo>
                  <a:lnTo>
                    <a:pt x="592835" y="134124"/>
                  </a:lnTo>
                  <a:lnTo>
                    <a:pt x="660627" y="135578"/>
                  </a:lnTo>
                  <a:lnTo>
                    <a:pt x="725328" y="139803"/>
                  </a:lnTo>
                  <a:lnTo>
                    <a:pt x="786230" y="146589"/>
                  </a:lnTo>
                  <a:lnTo>
                    <a:pt x="842624" y="155731"/>
                  </a:lnTo>
                  <a:lnTo>
                    <a:pt x="893800" y="167021"/>
                  </a:lnTo>
                  <a:lnTo>
                    <a:pt x="939049" y="180252"/>
                  </a:lnTo>
                  <a:lnTo>
                    <a:pt x="977661" y="195215"/>
                  </a:lnTo>
                  <a:lnTo>
                    <a:pt x="1032139" y="229510"/>
                  </a:lnTo>
                  <a:lnTo>
                    <a:pt x="1051559" y="268249"/>
                  </a:lnTo>
                  <a:lnTo>
                    <a:pt x="1046586" y="288067"/>
                  </a:lnTo>
                  <a:lnTo>
                    <a:pt x="1008928" y="324789"/>
                  </a:lnTo>
                  <a:lnTo>
                    <a:pt x="939049" y="356241"/>
                  </a:lnTo>
                  <a:lnTo>
                    <a:pt x="893800" y="369472"/>
                  </a:lnTo>
                  <a:lnTo>
                    <a:pt x="842624" y="380763"/>
                  </a:lnTo>
                  <a:lnTo>
                    <a:pt x="786230" y="389906"/>
                  </a:lnTo>
                  <a:lnTo>
                    <a:pt x="725328" y="396694"/>
                  </a:lnTo>
                  <a:lnTo>
                    <a:pt x="660627" y="400919"/>
                  </a:lnTo>
                  <a:lnTo>
                    <a:pt x="592835" y="402374"/>
                  </a:lnTo>
                  <a:lnTo>
                    <a:pt x="1106178" y="402374"/>
                  </a:lnTo>
                  <a:lnTo>
                    <a:pt x="1155448" y="353035"/>
                  </a:lnTo>
                  <a:lnTo>
                    <a:pt x="1182193" y="297477"/>
                  </a:lnTo>
                  <a:lnTo>
                    <a:pt x="1185672" y="268249"/>
                  </a:lnTo>
                  <a:lnTo>
                    <a:pt x="1182193" y="239019"/>
                  </a:lnTo>
                  <a:lnTo>
                    <a:pt x="1171997" y="210701"/>
                  </a:lnTo>
                  <a:lnTo>
                    <a:pt x="1155448" y="183458"/>
                  </a:lnTo>
                  <a:lnTo>
                    <a:pt x="1132905" y="157455"/>
                  </a:lnTo>
                  <a:lnTo>
                    <a:pt x="1106184" y="134124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8621521" y="5855842"/>
              <a:ext cx="1186180" cy="536575"/>
            </a:xfrm>
            <a:custGeom>
              <a:rect b="b" l="l" r="r" t="t"/>
              <a:pathLst>
                <a:path extrusionOk="0" h="536575" w="1186179">
                  <a:moveTo>
                    <a:pt x="0" y="268249"/>
                  </a:moveTo>
                  <a:lnTo>
                    <a:pt x="13674" y="210701"/>
                  </a:lnTo>
                  <a:lnTo>
                    <a:pt x="52766" y="157455"/>
                  </a:lnTo>
                  <a:lnTo>
                    <a:pt x="114385" y="109821"/>
                  </a:lnTo>
                  <a:lnTo>
                    <a:pt x="152737" y="88517"/>
                  </a:lnTo>
                  <a:lnTo>
                    <a:pt x="195635" y="69107"/>
                  </a:lnTo>
                  <a:lnTo>
                    <a:pt x="242718" y="51754"/>
                  </a:lnTo>
                  <a:lnTo>
                    <a:pt x="293623" y="36622"/>
                  </a:lnTo>
                  <a:lnTo>
                    <a:pt x="347990" y="23874"/>
                  </a:lnTo>
                  <a:lnTo>
                    <a:pt x="405457" y="13674"/>
                  </a:lnTo>
                  <a:lnTo>
                    <a:pt x="465661" y="6186"/>
                  </a:lnTo>
                  <a:lnTo>
                    <a:pt x="528241" y="1573"/>
                  </a:lnTo>
                  <a:lnTo>
                    <a:pt x="592835" y="0"/>
                  </a:lnTo>
                  <a:lnTo>
                    <a:pt x="657430" y="1573"/>
                  </a:lnTo>
                  <a:lnTo>
                    <a:pt x="720010" y="6186"/>
                  </a:lnTo>
                  <a:lnTo>
                    <a:pt x="780214" y="13674"/>
                  </a:lnTo>
                  <a:lnTo>
                    <a:pt x="837681" y="23874"/>
                  </a:lnTo>
                  <a:lnTo>
                    <a:pt x="892048" y="36622"/>
                  </a:lnTo>
                  <a:lnTo>
                    <a:pt x="942953" y="51754"/>
                  </a:lnTo>
                  <a:lnTo>
                    <a:pt x="990036" y="69107"/>
                  </a:lnTo>
                  <a:lnTo>
                    <a:pt x="1032934" y="88517"/>
                  </a:lnTo>
                  <a:lnTo>
                    <a:pt x="1071286" y="109821"/>
                  </a:lnTo>
                  <a:lnTo>
                    <a:pt x="1104730" y="132855"/>
                  </a:lnTo>
                  <a:lnTo>
                    <a:pt x="1155448" y="183458"/>
                  </a:lnTo>
                  <a:lnTo>
                    <a:pt x="1182193" y="239019"/>
                  </a:lnTo>
                  <a:lnTo>
                    <a:pt x="1185672" y="268249"/>
                  </a:lnTo>
                  <a:lnTo>
                    <a:pt x="1182193" y="297477"/>
                  </a:lnTo>
                  <a:lnTo>
                    <a:pt x="1155448" y="353035"/>
                  </a:lnTo>
                  <a:lnTo>
                    <a:pt x="1104730" y="403637"/>
                  </a:lnTo>
                  <a:lnTo>
                    <a:pt x="1071286" y="426672"/>
                  </a:lnTo>
                  <a:lnTo>
                    <a:pt x="1032934" y="447976"/>
                  </a:lnTo>
                  <a:lnTo>
                    <a:pt x="990036" y="467387"/>
                  </a:lnTo>
                  <a:lnTo>
                    <a:pt x="942953" y="484740"/>
                  </a:lnTo>
                  <a:lnTo>
                    <a:pt x="892048" y="499873"/>
                  </a:lnTo>
                  <a:lnTo>
                    <a:pt x="837681" y="512622"/>
                  </a:lnTo>
                  <a:lnTo>
                    <a:pt x="780214" y="522822"/>
                  </a:lnTo>
                  <a:lnTo>
                    <a:pt x="720010" y="530311"/>
                  </a:lnTo>
                  <a:lnTo>
                    <a:pt x="657430" y="534924"/>
                  </a:lnTo>
                  <a:lnTo>
                    <a:pt x="592835" y="536498"/>
                  </a:lnTo>
                  <a:lnTo>
                    <a:pt x="528241" y="534924"/>
                  </a:lnTo>
                  <a:lnTo>
                    <a:pt x="465661" y="530311"/>
                  </a:lnTo>
                  <a:lnTo>
                    <a:pt x="405457" y="522822"/>
                  </a:lnTo>
                  <a:lnTo>
                    <a:pt x="347990" y="512622"/>
                  </a:lnTo>
                  <a:lnTo>
                    <a:pt x="293623" y="499873"/>
                  </a:lnTo>
                  <a:lnTo>
                    <a:pt x="242718" y="484740"/>
                  </a:lnTo>
                  <a:lnTo>
                    <a:pt x="195635" y="467387"/>
                  </a:lnTo>
                  <a:lnTo>
                    <a:pt x="152737" y="447976"/>
                  </a:lnTo>
                  <a:lnTo>
                    <a:pt x="114385" y="426672"/>
                  </a:lnTo>
                  <a:lnTo>
                    <a:pt x="80941" y="403637"/>
                  </a:lnTo>
                  <a:lnTo>
                    <a:pt x="30223" y="353035"/>
                  </a:lnTo>
                  <a:lnTo>
                    <a:pt x="3478" y="297477"/>
                  </a:lnTo>
                  <a:lnTo>
                    <a:pt x="0" y="268249"/>
                  </a:lnTo>
                  <a:close/>
                </a:path>
                <a:path extrusionOk="0" h="536575" w="1186179">
                  <a:moveTo>
                    <a:pt x="134111" y="268249"/>
                  </a:moveTo>
                  <a:lnTo>
                    <a:pt x="153532" y="306983"/>
                  </a:lnTo>
                  <a:lnTo>
                    <a:pt x="208010" y="341277"/>
                  </a:lnTo>
                  <a:lnTo>
                    <a:pt x="246622" y="356241"/>
                  </a:lnTo>
                  <a:lnTo>
                    <a:pt x="291871" y="369472"/>
                  </a:lnTo>
                  <a:lnTo>
                    <a:pt x="343047" y="380763"/>
                  </a:lnTo>
                  <a:lnTo>
                    <a:pt x="399441" y="389906"/>
                  </a:lnTo>
                  <a:lnTo>
                    <a:pt x="460343" y="396694"/>
                  </a:lnTo>
                  <a:lnTo>
                    <a:pt x="525044" y="400919"/>
                  </a:lnTo>
                  <a:lnTo>
                    <a:pt x="592835" y="402374"/>
                  </a:lnTo>
                  <a:lnTo>
                    <a:pt x="660627" y="400919"/>
                  </a:lnTo>
                  <a:lnTo>
                    <a:pt x="725328" y="396694"/>
                  </a:lnTo>
                  <a:lnTo>
                    <a:pt x="786230" y="389906"/>
                  </a:lnTo>
                  <a:lnTo>
                    <a:pt x="842624" y="380763"/>
                  </a:lnTo>
                  <a:lnTo>
                    <a:pt x="893800" y="369472"/>
                  </a:lnTo>
                  <a:lnTo>
                    <a:pt x="939049" y="356241"/>
                  </a:lnTo>
                  <a:lnTo>
                    <a:pt x="977661" y="341277"/>
                  </a:lnTo>
                  <a:lnTo>
                    <a:pt x="1032139" y="306983"/>
                  </a:lnTo>
                  <a:lnTo>
                    <a:pt x="1051559" y="268249"/>
                  </a:lnTo>
                  <a:lnTo>
                    <a:pt x="1046586" y="248428"/>
                  </a:lnTo>
                  <a:lnTo>
                    <a:pt x="1008928" y="211704"/>
                  </a:lnTo>
                  <a:lnTo>
                    <a:pt x="939049" y="180252"/>
                  </a:lnTo>
                  <a:lnTo>
                    <a:pt x="893800" y="167021"/>
                  </a:lnTo>
                  <a:lnTo>
                    <a:pt x="842624" y="155731"/>
                  </a:lnTo>
                  <a:lnTo>
                    <a:pt x="786230" y="146589"/>
                  </a:lnTo>
                  <a:lnTo>
                    <a:pt x="725328" y="139803"/>
                  </a:lnTo>
                  <a:lnTo>
                    <a:pt x="660627" y="135578"/>
                  </a:lnTo>
                  <a:lnTo>
                    <a:pt x="592835" y="134124"/>
                  </a:lnTo>
                  <a:lnTo>
                    <a:pt x="525044" y="135578"/>
                  </a:lnTo>
                  <a:lnTo>
                    <a:pt x="460343" y="139803"/>
                  </a:lnTo>
                  <a:lnTo>
                    <a:pt x="399441" y="146589"/>
                  </a:lnTo>
                  <a:lnTo>
                    <a:pt x="343047" y="155731"/>
                  </a:lnTo>
                  <a:lnTo>
                    <a:pt x="291871" y="167021"/>
                  </a:lnTo>
                  <a:lnTo>
                    <a:pt x="246622" y="180252"/>
                  </a:lnTo>
                  <a:lnTo>
                    <a:pt x="208010" y="195215"/>
                  </a:lnTo>
                  <a:lnTo>
                    <a:pt x="153532" y="229510"/>
                  </a:lnTo>
                  <a:lnTo>
                    <a:pt x="134111" y="2682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05" name="Google Shape;905;p52"/>
          <p:cNvSpPr txBox="1"/>
          <p:nvPr/>
        </p:nvSpPr>
        <p:spPr>
          <a:xfrm>
            <a:off x="8893809" y="5999784"/>
            <a:ext cx="6400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" name="Google Shape;906;p52"/>
          <p:cNvGrpSpPr/>
          <p:nvPr/>
        </p:nvGrpSpPr>
        <p:grpSpPr>
          <a:xfrm>
            <a:off x="8061959" y="755523"/>
            <a:ext cx="3838703" cy="5879973"/>
            <a:chOff x="8061959" y="755523"/>
            <a:chExt cx="3838703" cy="5879973"/>
          </a:xfrm>
        </p:grpSpPr>
        <p:pic>
          <p:nvPicPr>
            <p:cNvPr id="907" name="Google Shape;907;p5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061959" y="6237732"/>
              <a:ext cx="708659" cy="3977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52"/>
            <p:cNvSpPr/>
            <p:nvPr/>
          </p:nvSpPr>
          <p:spPr>
            <a:xfrm>
              <a:off x="8109584" y="6271691"/>
              <a:ext cx="612775" cy="290195"/>
            </a:xfrm>
            <a:custGeom>
              <a:rect b="b" l="l" r="r" t="t"/>
              <a:pathLst>
                <a:path extrusionOk="0" h="290195" w="612775">
                  <a:moveTo>
                    <a:pt x="0" y="289636"/>
                  </a:moveTo>
                  <a:lnTo>
                    <a:pt x="612394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10422381" y="761873"/>
              <a:ext cx="1471930" cy="518159"/>
            </a:xfrm>
            <a:custGeom>
              <a:rect b="b" l="l" r="r" t="t"/>
              <a:pathLst>
                <a:path extrusionOk="0" h="518159" w="1471929">
                  <a:moveTo>
                    <a:pt x="147154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471549" y="51816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10422381" y="1280033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10422381" y="1650873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10422381" y="2021712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10422381" y="2392552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10422381" y="2763393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10422381" y="3134233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10422381" y="3505073"/>
              <a:ext cx="1471930" cy="370840"/>
            </a:xfrm>
            <a:custGeom>
              <a:rect b="b" l="l" r="r" t="t"/>
              <a:pathLst>
                <a:path extrusionOk="0" h="370839" w="147192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10422381" y="3875912"/>
              <a:ext cx="1471930" cy="518159"/>
            </a:xfrm>
            <a:custGeom>
              <a:rect b="b" l="l" r="r" t="t"/>
              <a:pathLst>
                <a:path extrusionOk="0" h="518160" w="1471929">
                  <a:moveTo>
                    <a:pt x="147154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471549" y="51816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10422381" y="4394073"/>
              <a:ext cx="1471930" cy="518159"/>
            </a:xfrm>
            <a:custGeom>
              <a:rect b="b" l="l" r="r" t="t"/>
              <a:pathLst>
                <a:path extrusionOk="0" h="518160" w="1471929">
                  <a:moveTo>
                    <a:pt x="1471549" y="0"/>
                  </a:moveTo>
                  <a:lnTo>
                    <a:pt x="0" y="0"/>
                  </a:lnTo>
                  <a:lnTo>
                    <a:pt x="0" y="518159"/>
                  </a:lnTo>
                  <a:lnTo>
                    <a:pt x="1471549" y="51815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10422381" y="4912258"/>
              <a:ext cx="1471930" cy="944880"/>
            </a:xfrm>
            <a:custGeom>
              <a:rect b="b" l="l" r="r" t="t"/>
              <a:pathLst>
                <a:path extrusionOk="0" h="944879" w="1471929">
                  <a:moveTo>
                    <a:pt x="1471549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1471549" y="94488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10422381" y="5857138"/>
              <a:ext cx="1471930" cy="731520"/>
            </a:xfrm>
            <a:custGeom>
              <a:rect b="b" l="l" r="r" t="t"/>
              <a:pathLst>
                <a:path extrusionOk="0" h="731520" w="1471929">
                  <a:moveTo>
                    <a:pt x="1471549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1471549" y="73151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10416032" y="1260982"/>
              <a:ext cx="1484630" cy="4603115"/>
            </a:xfrm>
            <a:custGeom>
              <a:rect b="b" l="l" r="r" t="t"/>
              <a:pathLst>
                <a:path extrusionOk="0" h="4603115" w="1484629">
                  <a:moveTo>
                    <a:pt x="1484249" y="4589805"/>
                  </a:moveTo>
                  <a:lnTo>
                    <a:pt x="0" y="4589805"/>
                  </a:lnTo>
                  <a:lnTo>
                    <a:pt x="0" y="4602505"/>
                  </a:lnTo>
                  <a:lnTo>
                    <a:pt x="1484249" y="4602505"/>
                  </a:lnTo>
                  <a:lnTo>
                    <a:pt x="1484249" y="4589805"/>
                  </a:lnTo>
                  <a:close/>
                </a:path>
                <a:path extrusionOk="0" h="4603115" w="1484629">
                  <a:moveTo>
                    <a:pt x="1484249" y="3644900"/>
                  </a:moveTo>
                  <a:lnTo>
                    <a:pt x="0" y="3644900"/>
                  </a:lnTo>
                  <a:lnTo>
                    <a:pt x="0" y="3657600"/>
                  </a:lnTo>
                  <a:lnTo>
                    <a:pt x="1484249" y="3657600"/>
                  </a:lnTo>
                  <a:lnTo>
                    <a:pt x="1484249" y="3644900"/>
                  </a:lnTo>
                  <a:close/>
                </a:path>
                <a:path extrusionOk="0" h="4603115" w="1484629">
                  <a:moveTo>
                    <a:pt x="1484249" y="3126740"/>
                  </a:moveTo>
                  <a:lnTo>
                    <a:pt x="0" y="3126740"/>
                  </a:lnTo>
                  <a:lnTo>
                    <a:pt x="0" y="3139440"/>
                  </a:lnTo>
                  <a:lnTo>
                    <a:pt x="1484249" y="3139440"/>
                  </a:lnTo>
                  <a:lnTo>
                    <a:pt x="1484249" y="3126740"/>
                  </a:lnTo>
                  <a:close/>
                </a:path>
                <a:path extrusionOk="0" h="4603115" w="1484629">
                  <a:moveTo>
                    <a:pt x="1484249" y="2608580"/>
                  </a:moveTo>
                  <a:lnTo>
                    <a:pt x="0" y="2608580"/>
                  </a:lnTo>
                  <a:lnTo>
                    <a:pt x="0" y="2621280"/>
                  </a:lnTo>
                  <a:lnTo>
                    <a:pt x="1484249" y="2621280"/>
                  </a:lnTo>
                  <a:lnTo>
                    <a:pt x="1484249" y="2608580"/>
                  </a:lnTo>
                  <a:close/>
                </a:path>
                <a:path extrusionOk="0" h="4603115" w="1484629">
                  <a:moveTo>
                    <a:pt x="1484249" y="2237740"/>
                  </a:moveTo>
                  <a:lnTo>
                    <a:pt x="0" y="2237740"/>
                  </a:lnTo>
                  <a:lnTo>
                    <a:pt x="0" y="2250440"/>
                  </a:lnTo>
                  <a:lnTo>
                    <a:pt x="1484249" y="2250440"/>
                  </a:lnTo>
                  <a:lnTo>
                    <a:pt x="1484249" y="2237740"/>
                  </a:lnTo>
                  <a:close/>
                </a:path>
                <a:path extrusionOk="0" h="4603115" w="1484629">
                  <a:moveTo>
                    <a:pt x="1484249" y="1866900"/>
                  </a:moveTo>
                  <a:lnTo>
                    <a:pt x="0" y="1866900"/>
                  </a:lnTo>
                  <a:lnTo>
                    <a:pt x="0" y="1879600"/>
                  </a:lnTo>
                  <a:lnTo>
                    <a:pt x="1484249" y="1879600"/>
                  </a:lnTo>
                  <a:lnTo>
                    <a:pt x="1484249" y="1866900"/>
                  </a:lnTo>
                  <a:close/>
                </a:path>
                <a:path extrusionOk="0" h="4603115" w="1484629">
                  <a:moveTo>
                    <a:pt x="1484249" y="1496060"/>
                  </a:moveTo>
                  <a:lnTo>
                    <a:pt x="0" y="1496060"/>
                  </a:lnTo>
                  <a:lnTo>
                    <a:pt x="0" y="1508760"/>
                  </a:lnTo>
                  <a:lnTo>
                    <a:pt x="1484249" y="1508760"/>
                  </a:lnTo>
                  <a:lnTo>
                    <a:pt x="1484249" y="1496060"/>
                  </a:lnTo>
                  <a:close/>
                </a:path>
                <a:path extrusionOk="0" h="4603115" w="1484629">
                  <a:moveTo>
                    <a:pt x="1484249" y="1125220"/>
                  </a:moveTo>
                  <a:lnTo>
                    <a:pt x="0" y="1125220"/>
                  </a:lnTo>
                  <a:lnTo>
                    <a:pt x="0" y="1137920"/>
                  </a:lnTo>
                  <a:lnTo>
                    <a:pt x="1484249" y="1137920"/>
                  </a:lnTo>
                  <a:lnTo>
                    <a:pt x="1484249" y="1125220"/>
                  </a:lnTo>
                  <a:close/>
                </a:path>
                <a:path extrusionOk="0" h="4603115" w="1484629">
                  <a:moveTo>
                    <a:pt x="1484249" y="754380"/>
                  </a:moveTo>
                  <a:lnTo>
                    <a:pt x="0" y="754380"/>
                  </a:lnTo>
                  <a:lnTo>
                    <a:pt x="0" y="767080"/>
                  </a:lnTo>
                  <a:lnTo>
                    <a:pt x="1484249" y="767080"/>
                  </a:lnTo>
                  <a:lnTo>
                    <a:pt x="1484249" y="754380"/>
                  </a:lnTo>
                  <a:close/>
                </a:path>
                <a:path extrusionOk="0" h="4603115" w="1484629">
                  <a:moveTo>
                    <a:pt x="1484249" y="383540"/>
                  </a:moveTo>
                  <a:lnTo>
                    <a:pt x="0" y="383540"/>
                  </a:lnTo>
                  <a:lnTo>
                    <a:pt x="0" y="396240"/>
                  </a:lnTo>
                  <a:lnTo>
                    <a:pt x="1484249" y="396240"/>
                  </a:lnTo>
                  <a:lnTo>
                    <a:pt x="1484249" y="383540"/>
                  </a:lnTo>
                  <a:close/>
                </a:path>
                <a:path extrusionOk="0" h="4603115" w="1484629">
                  <a:moveTo>
                    <a:pt x="148424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84249" y="38100"/>
                  </a:lnTo>
                  <a:lnTo>
                    <a:pt x="1484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10416031" y="755523"/>
              <a:ext cx="1484630" cy="5840095"/>
            </a:xfrm>
            <a:custGeom>
              <a:rect b="b" l="l" r="r" t="t"/>
              <a:pathLst>
                <a:path extrusionOk="0" h="5840095" w="1484629">
                  <a:moveTo>
                    <a:pt x="6350" y="0"/>
                  </a:moveTo>
                  <a:lnTo>
                    <a:pt x="6350" y="5839485"/>
                  </a:lnTo>
                </a:path>
                <a:path extrusionOk="0" h="5840095" w="1484629">
                  <a:moveTo>
                    <a:pt x="0" y="6350"/>
                  </a:moveTo>
                  <a:lnTo>
                    <a:pt x="1484249" y="6350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23" name="Google Shape;923;p52"/>
          <p:cNvSpPr txBox="1"/>
          <p:nvPr/>
        </p:nvSpPr>
        <p:spPr>
          <a:xfrm>
            <a:off x="10502265" y="782827"/>
            <a:ext cx="66865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Reduced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52"/>
          <p:cNvSpPr txBox="1"/>
          <p:nvPr/>
        </p:nvSpPr>
        <p:spPr>
          <a:xfrm>
            <a:off x="10502265" y="996188"/>
            <a:ext cx="116903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Schema-Names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52"/>
          <p:cNvSpPr txBox="1"/>
          <p:nvPr/>
        </p:nvSpPr>
        <p:spPr>
          <a:xfrm>
            <a:off x="10502265" y="1301241"/>
            <a:ext cx="75755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University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52"/>
          <p:cNvSpPr txBox="1"/>
          <p:nvPr/>
        </p:nvSpPr>
        <p:spPr>
          <a:xfrm>
            <a:off x="10502265" y="1672208"/>
            <a:ext cx="54229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Faculty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52"/>
          <p:cNvSpPr txBox="1"/>
          <p:nvPr/>
        </p:nvSpPr>
        <p:spPr>
          <a:xfrm>
            <a:off x="10502265" y="2042871"/>
            <a:ext cx="505459" cy="24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School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52"/>
          <p:cNvSpPr txBox="1"/>
          <p:nvPr/>
        </p:nvSpPr>
        <p:spPr>
          <a:xfrm>
            <a:off x="10502265" y="2413762"/>
            <a:ext cx="64833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Program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52"/>
          <p:cNvSpPr txBox="1"/>
          <p:nvPr/>
        </p:nvSpPr>
        <p:spPr>
          <a:xfrm>
            <a:off x="10502265" y="2784729"/>
            <a:ext cx="62928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Lecturer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52"/>
          <p:cNvSpPr txBox="1"/>
          <p:nvPr/>
        </p:nvSpPr>
        <p:spPr>
          <a:xfrm>
            <a:off x="10502265" y="3155695"/>
            <a:ext cx="52832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Course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52"/>
          <p:cNvSpPr txBox="1"/>
          <p:nvPr/>
        </p:nvSpPr>
        <p:spPr>
          <a:xfrm>
            <a:off x="10502265" y="3526663"/>
            <a:ext cx="5943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10502265" y="3897629"/>
            <a:ext cx="75819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Full-time_ Lecturer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52"/>
          <p:cNvSpPr txBox="1"/>
          <p:nvPr/>
        </p:nvSpPr>
        <p:spPr>
          <a:xfrm>
            <a:off x="10502265" y="4415790"/>
            <a:ext cx="37909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Part-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52"/>
          <p:cNvSpPr txBox="1"/>
          <p:nvPr/>
        </p:nvSpPr>
        <p:spPr>
          <a:xfrm>
            <a:off x="10502265" y="4629403"/>
            <a:ext cx="104838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time_Lecturer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52"/>
          <p:cNvSpPr txBox="1"/>
          <p:nvPr/>
        </p:nvSpPr>
        <p:spPr>
          <a:xfrm>
            <a:off x="10502265" y="4934203"/>
            <a:ext cx="957580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Lect_Course (Associative Entity due to M:M)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52"/>
          <p:cNvSpPr txBox="1"/>
          <p:nvPr/>
        </p:nvSpPr>
        <p:spPr>
          <a:xfrm>
            <a:off x="10502265" y="5879084"/>
            <a:ext cx="129603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Student_Course(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Associative Entity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52"/>
          <p:cNvSpPr txBox="1"/>
          <p:nvPr/>
        </p:nvSpPr>
        <p:spPr>
          <a:xfrm>
            <a:off x="10502265" y="6306108"/>
            <a:ext cx="94043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due to M:M)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7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4800">
            <a:spAutoFit/>
          </a:bodyPr>
          <a:lstStyle/>
          <a:p>
            <a:pPr indent="0" lvl="0" marL="1066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943" name="Google Shape;943;p87"/>
          <p:cNvSpPr txBox="1"/>
          <p:nvPr/>
        </p:nvSpPr>
        <p:spPr>
          <a:xfrm>
            <a:off x="1084580" y="1946275"/>
            <a:ext cx="9498965" cy="350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628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Text Books: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7669" lvl="0" marL="469900" marR="508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Abraham Silberschatz, Henry F. Korth and S. Sudarshan, Database System Concepts 6th Ed, McGraw Hill, 2010.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7669" lvl="0" marL="469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Elmasi, R. and Navathe, S.B., “Fundamentals of Database Systems”, 4th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7669" lvl="0" marL="469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Ed., Pearson Education.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rtl="0" algn="l">
              <a:lnSpc>
                <a:spcPct val="114000"/>
              </a:lnSpc>
              <a:spcBef>
                <a:spcPts val="192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Reference Books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Ramakrishnan, R. and Gherke, J., “Database Management Systems”, 3rd Ed., McGraw-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Hill.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Connally T, Begg C.,”Database Systems”,Pearson Education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4" name="Google Shape;94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6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7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0965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MANAGEMENT SYSTEMS</a:t>
            </a:r>
            <a:endParaRPr/>
          </a:p>
        </p:txBody>
      </p:sp>
      <p:sp>
        <p:nvSpPr>
          <p:cNvPr id="946" name="Google Shape;946;p87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8"/>
          <p:cNvSpPr txBox="1"/>
          <p:nvPr>
            <p:ph type="title"/>
          </p:nvPr>
        </p:nvSpPr>
        <p:spPr>
          <a:xfrm>
            <a:off x="4224654" y="1989785"/>
            <a:ext cx="6146165" cy="757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</a:rPr>
              <a:t>End of Module 1 Part 1</a:t>
            </a:r>
            <a:endParaRPr sz="4800"/>
          </a:p>
        </p:txBody>
      </p:sp>
      <p:sp>
        <p:nvSpPr>
          <p:cNvPr id="953" name="Google Shape;953;p88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0965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MANAGEMENT SYSTEMS</a:t>
            </a:r>
            <a:endParaRPr/>
          </a:p>
        </p:txBody>
      </p:sp>
      <p:sp>
        <p:nvSpPr>
          <p:cNvPr id="954" name="Google Shape;954;p88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925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for Database Management Systems</a:t>
            </a:r>
            <a:endParaRPr/>
          </a:p>
        </p:txBody>
      </p:sp>
      <p:sp>
        <p:nvSpPr>
          <p:cNvPr id="93" name="Google Shape;93;p5"/>
          <p:cNvSpPr txBox="1"/>
          <p:nvPr/>
        </p:nvSpPr>
        <p:spPr>
          <a:xfrm>
            <a:off x="1084275" y="1673860"/>
            <a:ext cx="9599295" cy="408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file Systems have following drawbacks to store data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Redundancy and Inconsistency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1" marL="532130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file formats, duplication of information in different files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rtl="0" algn="l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accessing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1" marL="532130" rtl="0" algn="l">
              <a:lnSpc>
                <a:spcPct val="100000"/>
              </a:lnSpc>
              <a:spcBef>
                <a:spcPts val="11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write a new program to carry out each new task.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Isolation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1" marL="53213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files and formats.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: What can be other drawbacks related to usage of file systems 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925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for Database Management Systems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1084275" y="1673860"/>
            <a:ext cx="9640570" cy="390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 : Traditional file Systems have following drawbacks to store data: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Integrity Problems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1" marL="527685" marR="786765" rtl="0" algn="l">
              <a:lnSpc>
                <a:spcPct val="105833"/>
              </a:lnSpc>
              <a:spcBef>
                <a:spcPts val="15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Integrity constraints (e.g., account balance &gt; 0) become “buried” in program code rather than being stated explicitly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1" marL="64643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add new constraints or change existing ones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Atomicity of Updates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2720" lvl="1" marL="489584" marR="307340" rtl="0" algn="l">
              <a:lnSpc>
                <a:spcPct val="1384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Failures may leave database in an inconsistent state with partial updates carried out.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925">
            <a:spAutoFit/>
          </a:bodyPr>
          <a:lstStyle/>
          <a:p>
            <a:pPr indent="0" lvl="0" marL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for Database Management Systems</a:t>
            </a:r>
            <a:endParaRPr/>
          </a:p>
        </p:txBody>
      </p:sp>
      <p:sp>
        <p:nvSpPr>
          <p:cNvPr id="111" name="Google Shape;111;p9"/>
          <p:cNvSpPr txBox="1"/>
          <p:nvPr/>
        </p:nvSpPr>
        <p:spPr>
          <a:xfrm>
            <a:off x="1084275" y="1673860"/>
            <a:ext cx="8315325" cy="390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file Systems have following drawbacks to store data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Concurrent Access by Multiple users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79" lvl="1" marL="474344" rtl="0" algn="l">
              <a:lnSpc>
                <a:spcPct val="100000"/>
              </a:lnSpc>
              <a:spcBef>
                <a:spcPts val="11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Concurrent access needed for performance.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79" lvl="1" marL="474344" rtl="0" algn="l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Uncontrolled concurrent accesses can lead to inconsistencies.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785" lvl="0" marL="196850" rtl="0" algn="l">
              <a:lnSpc>
                <a:spcPct val="100000"/>
              </a:lnSpc>
              <a:spcBef>
                <a:spcPts val="11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</a:pPr>
            <a:r>
              <a:rPr b="1"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Problems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1" marL="53213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⮚"/>
            </a:pPr>
            <a:r>
              <a:rPr lang="en-US" sz="2400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provide user access to some, but not all,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76200" lvl="0" marL="12700" marR="5080" rtl="0" algn="l">
              <a:lnSpc>
                <a:spcPct val="105416"/>
              </a:lnSpc>
              <a:spcBef>
                <a:spcPts val="154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 offers solutions to all the above problems/limitations of traditional file systems.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9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04850"/>
            <a:ext cx="1270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>
            <p:ph type="title"/>
          </p:nvPr>
        </p:nvSpPr>
        <p:spPr>
          <a:xfrm>
            <a:off x="651459" y="233553"/>
            <a:ext cx="10940973" cy="12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7450">
            <a:spAutoFit/>
          </a:bodyPr>
          <a:lstStyle/>
          <a:p>
            <a:pPr indent="0" lvl="0" marL="8401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Levels of Data Abstraction in Database System</a:t>
            </a:r>
            <a:endParaRPr/>
          </a:p>
        </p:txBody>
      </p:sp>
      <p:sp>
        <p:nvSpPr>
          <p:cNvPr id="121" name="Google Shape;121;p10"/>
          <p:cNvSpPr txBox="1"/>
          <p:nvPr/>
        </p:nvSpPr>
        <p:spPr>
          <a:xfrm>
            <a:off x="642937" y="5768187"/>
            <a:ext cx="5786755" cy="37973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9BBA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128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Levels of Abstraction in a Database System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6572250" y="1792287"/>
            <a:ext cx="5501005" cy="4406900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9BBA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-180340" lvl="0" marL="1803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level: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describes how a </a:t>
            </a: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(e.g.,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2075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customer) is stored.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92075" marR="28575" rtl="0" algn="l">
              <a:lnSpc>
                <a:spcPct val="105499"/>
              </a:lnSpc>
              <a:spcBef>
                <a:spcPts val="15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level: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describes data stored in database, and the relationships among the data.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706370" rtl="0" algn="ctr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type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instructor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769870" rtl="0" algn="ctr">
              <a:lnSpc>
                <a:spcPct val="114062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ID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string;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5035" marR="3006725" rtl="0" algn="l">
              <a:lnSpc>
                <a:spcPct val="891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name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string;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dept_name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string;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salary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integer;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5057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92075" marR="15240" rtl="0" algn="l">
              <a:lnSpc>
                <a:spcPct val="89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1" lang="en-US"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level: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application programs hide details of data types. Views can also hide information (such as an employee’s salary) for security purposes.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3" name="Google Shape;123;p10"/>
          <p:cNvGrpSpPr/>
          <p:nvPr/>
        </p:nvGrpSpPr>
        <p:grpSpPr>
          <a:xfrm>
            <a:off x="635000" y="1736217"/>
            <a:ext cx="5802630" cy="3969385"/>
            <a:chOff x="635000" y="1736217"/>
            <a:chExt cx="5802630" cy="3969385"/>
          </a:xfrm>
        </p:grpSpPr>
        <p:pic>
          <p:nvPicPr>
            <p:cNvPr id="124" name="Google Shape;12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2937" y="1744154"/>
              <a:ext cx="5786374" cy="3953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0"/>
            <p:cNvSpPr/>
            <p:nvPr/>
          </p:nvSpPr>
          <p:spPr>
            <a:xfrm>
              <a:off x="635000" y="1736217"/>
              <a:ext cx="5802630" cy="3969385"/>
            </a:xfrm>
            <a:custGeom>
              <a:rect b="b" l="l" r="r" t="t"/>
              <a:pathLst>
                <a:path extrusionOk="0" h="3969385" w="5802630">
                  <a:moveTo>
                    <a:pt x="0" y="3969258"/>
                  </a:moveTo>
                  <a:lnTo>
                    <a:pt x="5802249" y="3969258"/>
                  </a:lnTo>
                  <a:lnTo>
                    <a:pt x="5802249" y="0"/>
                  </a:lnTo>
                  <a:lnTo>
                    <a:pt x="0" y="0"/>
                  </a:lnTo>
                  <a:lnTo>
                    <a:pt x="0" y="3969258"/>
                  </a:lnTo>
                  <a:close/>
                </a:path>
              </a:pathLst>
            </a:custGeom>
            <a:noFill/>
            <a:ln cap="flat" cmpd="sng" w="15850">
              <a:solidFill>
                <a:srgbClr val="9BBA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6" name="Google Shape;126;p10"/>
          <p:cNvSpPr txBox="1"/>
          <p:nvPr>
            <p:ph idx="11" type="ftr"/>
          </p:nvPr>
        </p:nvSpPr>
        <p:spPr>
          <a:xfrm>
            <a:off x="4868926" y="6457567"/>
            <a:ext cx="2454275" cy="18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SYSTEMS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0"/>
          <p:cNvSpPr txBox="1"/>
          <p:nvPr>
            <p:ph idx="12" type="sldNum"/>
          </p:nvPr>
        </p:nvSpPr>
        <p:spPr>
          <a:xfrm>
            <a:off x="11297666" y="6448280"/>
            <a:ext cx="24447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64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2022-07-22T05:28:08Z</dcterms:created>
  <dc:creator>Anita.Gunjal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2022-07-22T00:00:00Z</vt:filetime>
  </property>
  <property fmtid="{D5CDD505-2E9C-101B-9397-08002B2CF9AE}" pid="5" name="Producer">
    <vt:lpwstr>Microsoft® PowerPoint® 2010</vt:lpwstr>
  </property>
</Properties>
</file>